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3"/>
  </p:notesMasterIdLst>
  <p:sldIdLst>
    <p:sldId id="256" r:id="rId2"/>
    <p:sldId id="257" r:id="rId3"/>
    <p:sldId id="258" r:id="rId4"/>
    <p:sldId id="259" r:id="rId5"/>
    <p:sldId id="265" r:id="rId6"/>
    <p:sldId id="260" r:id="rId7"/>
    <p:sldId id="261" r:id="rId8"/>
    <p:sldId id="262" r:id="rId9"/>
    <p:sldId id="263" r:id="rId10"/>
    <p:sldId id="266"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6B2D7D-DA8E-46F7-B0A0-124DE081E2D4}" name="Tafadzwa Chirigo" initials="TC" userId="Tafadzwa Chirigo"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2B9773-682E-4668-834C-C3ECE6CB14C1}" v="32" dt="2022-09-20T08:14:50.0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0" d="100"/>
          <a:sy n="80" d="100"/>
        </p:scale>
        <p:origin x="62" y="1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ynor  Vambe" userId="a8b0e8be-c19a-43a8-9fed-f02c55b4750c" providerId="ADAL" clId="{5E2B9773-682E-4668-834C-C3ECE6CB14C1}"/>
    <pc:docChg chg="custSel modSld modMainMaster">
      <pc:chgData name="Gaynor  Vambe" userId="a8b0e8be-c19a-43a8-9fed-f02c55b4750c" providerId="ADAL" clId="{5E2B9773-682E-4668-834C-C3ECE6CB14C1}" dt="2022-09-20T08:15:26.166" v="90" actId="14100"/>
      <pc:docMkLst>
        <pc:docMk/>
      </pc:docMkLst>
      <pc:sldChg chg="addSp delSp modSp mod setBg delDesignElem">
        <pc:chgData name="Gaynor  Vambe" userId="a8b0e8be-c19a-43a8-9fed-f02c55b4750c" providerId="ADAL" clId="{5E2B9773-682E-4668-834C-C3ECE6CB14C1}" dt="2022-09-20T08:15:26.166" v="90" actId="14100"/>
        <pc:sldMkLst>
          <pc:docMk/>
          <pc:sldMk cId="608009891" sldId="256"/>
        </pc:sldMkLst>
        <pc:spChg chg="mod">
          <ac:chgData name="Gaynor  Vambe" userId="a8b0e8be-c19a-43a8-9fed-f02c55b4750c" providerId="ADAL" clId="{5E2B9773-682E-4668-834C-C3ECE6CB14C1}" dt="2022-09-20T08:15:26.166" v="90" actId="14100"/>
          <ac:spMkLst>
            <pc:docMk/>
            <pc:sldMk cId="608009891" sldId="256"/>
            <ac:spMk id="2" creationId="{9EBB70F4-0AA7-7503-85F7-1757FFD55637}"/>
          </ac:spMkLst>
        </pc:spChg>
        <pc:spChg chg="del mod">
          <ac:chgData name="Gaynor  Vambe" userId="a8b0e8be-c19a-43a8-9fed-f02c55b4750c" providerId="ADAL" clId="{5E2B9773-682E-4668-834C-C3ECE6CB14C1}" dt="2022-09-20T08:08:48.468" v="40" actId="478"/>
          <ac:spMkLst>
            <pc:docMk/>
            <pc:sldMk cId="608009891" sldId="256"/>
            <ac:spMk id="3" creationId="{C4AF537B-047B-F828-7AC4-A07596E1F24D}"/>
          </ac:spMkLst>
        </pc:spChg>
        <pc:spChg chg="add del mod">
          <ac:chgData name="Gaynor  Vambe" userId="a8b0e8be-c19a-43a8-9fed-f02c55b4750c" providerId="ADAL" clId="{5E2B9773-682E-4668-834C-C3ECE6CB14C1}" dt="2022-09-20T08:12:29.917" v="58" actId="478"/>
          <ac:spMkLst>
            <pc:docMk/>
            <pc:sldMk cId="608009891" sldId="256"/>
            <ac:spMk id="6" creationId="{3F63D9FB-E946-669E-863F-10FAD9E67327}"/>
          </ac:spMkLst>
        </pc:spChg>
        <pc:spChg chg="del">
          <ac:chgData name="Gaynor  Vambe" userId="a8b0e8be-c19a-43a8-9fed-f02c55b4750c" providerId="ADAL" clId="{5E2B9773-682E-4668-834C-C3ECE6CB14C1}" dt="2022-09-20T08:05:09.931" v="1"/>
          <ac:spMkLst>
            <pc:docMk/>
            <pc:sldMk cId="608009891" sldId="256"/>
            <ac:spMk id="7" creationId="{3CC92A7C-6A58-4E58-B13D-BD8BAEA6D29D}"/>
          </ac:spMkLst>
        </pc:spChg>
        <pc:spChg chg="del">
          <ac:chgData name="Gaynor  Vambe" userId="a8b0e8be-c19a-43a8-9fed-f02c55b4750c" providerId="ADAL" clId="{5E2B9773-682E-4668-834C-C3ECE6CB14C1}" dt="2022-09-20T08:05:09.931" v="1"/>
          <ac:spMkLst>
            <pc:docMk/>
            <pc:sldMk cId="608009891" sldId="256"/>
            <ac:spMk id="40" creationId="{B73365D6-A648-4720-8CD8-4C4EAECA1098}"/>
          </ac:spMkLst>
        </pc:spChg>
        <pc:spChg chg="del">
          <ac:chgData name="Gaynor  Vambe" userId="a8b0e8be-c19a-43a8-9fed-f02c55b4750c" providerId="ADAL" clId="{5E2B9773-682E-4668-834C-C3ECE6CB14C1}" dt="2022-09-20T08:05:09.931" v="1"/>
          <ac:spMkLst>
            <pc:docMk/>
            <pc:sldMk cId="608009891" sldId="256"/>
            <ac:spMk id="42" creationId="{186DB3B2-CEAC-4F62-A76F-B1FA76714EA4}"/>
          </ac:spMkLst>
        </pc:spChg>
        <pc:grpChg chg="del">
          <ac:chgData name="Gaynor  Vambe" userId="a8b0e8be-c19a-43a8-9fed-f02c55b4750c" providerId="ADAL" clId="{5E2B9773-682E-4668-834C-C3ECE6CB14C1}" dt="2022-09-20T08:05:09.931" v="1"/>
          <ac:grpSpMkLst>
            <pc:docMk/>
            <pc:sldMk cId="608009891" sldId="256"/>
            <ac:grpSpMk id="9" creationId="{BE28EF24-9AAC-46CE-915B-C3513A9786E3}"/>
          </ac:grpSpMkLst>
        </pc:grpChg>
        <pc:grpChg chg="del">
          <ac:chgData name="Gaynor  Vambe" userId="a8b0e8be-c19a-43a8-9fed-f02c55b4750c" providerId="ADAL" clId="{5E2B9773-682E-4668-834C-C3ECE6CB14C1}" dt="2022-09-20T08:05:09.931" v="1"/>
          <ac:grpSpMkLst>
            <pc:docMk/>
            <pc:sldMk cId="608009891" sldId="256"/>
            <ac:grpSpMk id="26" creationId="{455AD17B-B3F7-4D05-8FA5-6493F2CBAEC5}"/>
          </ac:grpSpMkLst>
        </pc:grpChg>
        <pc:picChg chg="del">
          <ac:chgData name="Gaynor  Vambe" userId="a8b0e8be-c19a-43a8-9fed-f02c55b4750c" providerId="ADAL" clId="{5E2B9773-682E-4668-834C-C3ECE6CB14C1}" dt="2022-09-20T08:09:12.160" v="41" actId="478"/>
          <ac:picMkLst>
            <pc:docMk/>
            <pc:sldMk cId="608009891" sldId="256"/>
            <ac:picMk id="5" creationId="{C3BD2A1A-357D-FFEB-DBE9-1761EEDF4AF8}"/>
          </ac:picMkLst>
        </pc:picChg>
        <pc:picChg chg="add mod">
          <ac:chgData name="Gaynor  Vambe" userId="a8b0e8be-c19a-43a8-9fed-f02c55b4750c" providerId="ADAL" clId="{5E2B9773-682E-4668-834C-C3ECE6CB14C1}" dt="2022-09-20T08:15:10.674" v="86" actId="1076"/>
          <ac:picMkLst>
            <pc:docMk/>
            <pc:sldMk cId="608009891" sldId="256"/>
            <ac:picMk id="8" creationId="{0E99AAC1-CB0A-5238-EE4C-624F4F010E4B}"/>
          </ac:picMkLst>
        </pc:picChg>
        <pc:picChg chg="add mod">
          <ac:chgData name="Gaynor  Vambe" userId="a8b0e8be-c19a-43a8-9fed-f02c55b4750c" providerId="ADAL" clId="{5E2B9773-682E-4668-834C-C3ECE6CB14C1}" dt="2022-09-20T08:15:05.933" v="85" actId="1076"/>
          <ac:picMkLst>
            <pc:docMk/>
            <pc:sldMk cId="608009891" sldId="256"/>
            <ac:picMk id="10" creationId="{6301947A-254A-95BC-574F-D3F73E19CD14}"/>
          </ac:picMkLst>
        </pc:picChg>
        <pc:picChg chg="add mod">
          <ac:chgData name="Gaynor  Vambe" userId="a8b0e8be-c19a-43a8-9fed-f02c55b4750c" providerId="ADAL" clId="{5E2B9773-682E-4668-834C-C3ECE6CB14C1}" dt="2022-09-20T08:14:56.653" v="83" actId="14100"/>
          <ac:picMkLst>
            <pc:docMk/>
            <pc:sldMk cId="608009891" sldId="256"/>
            <ac:picMk id="12" creationId="{09AE7347-74B4-966C-9EF6-40960D1C1692}"/>
          </ac:picMkLst>
        </pc:picChg>
        <pc:picChg chg="add mod">
          <ac:chgData name="Gaynor  Vambe" userId="a8b0e8be-c19a-43a8-9fed-f02c55b4750c" providerId="ADAL" clId="{5E2B9773-682E-4668-834C-C3ECE6CB14C1}" dt="2022-09-20T08:15:00.900" v="84" actId="1076"/>
          <ac:picMkLst>
            <pc:docMk/>
            <pc:sldMk cId="608009891" sldId="256"/>
            <ac:picMk id="14" creationId="{2F4A6A58-D460-ABDD-9BB6-7C2E51D23074}"/>
          </ac:picMkLst>
        </pc:picChg>
      </pc:sldChg>
      <pc:sldChg chg="modSp mod setBg">
        <pc:chgData name="Gaynor  Vambe" userId="a8b0e8be-c19a-43a8-9fed-f02c55b4750c" providerId="ADAL" clId="{5E2B9773-682E-4668-834C-C3ECE6CB14C1}" dt="2022-09-20T08:10:05.971" v="44" actId="108"/>
        <pc:sldMkLst>
          <pc:docMk/>
          <pc:sldMk cId="276276186" sldId="257"/>
        </pc:sldMkLst>
        <pc:spChg chg="mod">
          <ac:chgData name="Gaynor  Vambe" userId="a8b0e8be-c19a-43a8-9fed-f02c55b4750c" providerId="ADAL" clId="{5E2B9773-682E-4668-834C-C3ECE6CB14C1}" dt="2022-09-20T08:10:05.971" v="44" actId="108"/>
          <ac:spMkLst>
            <pc:docMk/>
            <pc:sldMk cId="276276186" sldId="257"/>
            <ac:spMk id="2" creationId="{C69D4B32-43FD-2772-4F90-813EE7E3A19E}"/>
          </ac:spMkLst>
        </pc:spChg>
        <pc:spChg chg="mod">
          <ac:chgData name="Gaynor  Vambe" userId="a8b0e8be-c19a-43a8-9fed-f02c55b4750c" providerId="ADAL" clId="{5E2B9773-682E-4668-834C-C3ECE6CB14C1}" dt="2022-09-20T08:05:10.812" v="2" actId="27636"/>
          <ac:spMkLst>
            <pc:docMk/>
            <pc:sldMk cId="276276186" sldId="257"/>
            <ac:spMk id="3" creationId="{57F8411D-5C2B-0184-A35D-48D605E402D4}"/>
          </ac:spMkLst>
        </pc:spChg>
      </pc:sldChg>
      <pc:sldChg chg="modSp mod">
        <pc:chgData name="Gaynor  Vambe" userId="a8b0e8be-c19a-43a8-9fed-f02c55b4750c" providerId="ADAL" clId="{5E2B9773-682E-4668-834C-C3ECE6CB14C1}" dt="2022-09-20T08:10:23.270" v="46" actId="108"/>
        <pc:sldMkLst>
          <pc:docMk/>
          <pc:sldMk cId="3939759843" sldId="258"/>
        </pc:sldMkLst>
        <pc:spChg chg="mod">
          <ac:chgData name="Gaynor  Vambe" userId="a8b0e8be-c19a-43a8-9fed-f02c55b4750c" providerId="ADAL" clId="{5E2B9773-682E-4668-834C-C3ECE6CB14C1}" dt="2022-09-20T08:10:23.270" v="46" actId="108"/>
          <ac:spMkLst>
            <pc:docMk/>
            <pc:sldMk cId="3939759843" sldId="258"/>
            <ac:spMk id="2" creationId="{64C03F53-44D2-CA5F-503C-49CF64319E39}"/>
          </ac:spMkLst>
        </pc:spChg>
        <pc:spChg chg="mod">
          <ac:chgData name="Gaynor  Vambe" userId="a8b0e8be-c19a-43a8-9fed-f02c55b4750c" providerId="ADAL" clId="{5E2B9773-682E-4668-834C-C3ECE6CB14C1}" dt="2022-09-20T08:05:15.285" v="9"/>
          <ac:spMkLst>
            <pc:docMk/>
            <pc:sldMk cId="3939759843" sldId="258"/>
            <ac:spMk id="3" creationId="{70AFDC6D-6073-EAB6-2388-A4C796A61B9F}"/>
          </ac:spMkLst>
        </pc:spChg>
      </pc:sldChg>
      <pc:sldChg chg="modSp mod">
        <pc:chgData name="Gaynor  Vambe" userId="a8b0e8be-c19a-43a8-9fed-f02c55b4750c" providerId="ADAL" clId="{5E2B9773-682E-4668-834C-C3ECE6CB14C1}" dt="2022-09-20T08:10:39.869" v="48" actId="108"/>
        <pc:sldMkLst>
          <pc:docMk/>
          <pc:sldMk cId="3215832418" sldId="259"/>
        </pc:sldMkLst>
        <pc:spChg chg="mod">
          <ac:chgData name="Gaynor  Vambe" userId="a8b0e8be-c19a-43a8-9fed-f02c55b4750c" providerId="ADAL" clId="{5E2B9773-682E-4668-834C-C3ECE6CB14C1}" dt="2022-09-20T08:10:39.869" v="48" actId="108"/>
          <ac:spMkLst>
            <pc:docMk/>
            <pc:sldMk cId="3215832418" sldId="259"/>
            <ac:spMk id="2" creationId="{A40BD620-31CD-EB39-B120-3F0C691A4C8F}"/>
          </ac:spMkLst>
        </pc:spChg>
        <pc:spChg chg="mod">
          <ac:chgData name="Gaynor  Vambe" userId="a8b0e8be-c19a-43a8-9fed-f02c55b4750c" providerId="ADAL" clId="{5E2B9773-682E-4668-834C-C3ECE6CB14C1}" dt="2022-09-20T08:05:15.285" v="9"/>
          <ac:spMkLst>
            <pc:docMk/>
            <pc:sldMk cId="3215832418" sldId="259"/>
            <ac:spMk id="3" creationId="{6D5A4A02-D978-198B-39C0-98D7112507CE}"/>
          </ac:spMkLst>
        </pc:spChg>
      </pc:sldChg>
      <pc:sldChg chg="modSp mod">
        <pc:chgData name="Gaynor  Vambe" userId="a8b0e8be-c19a-43a8-9fed-f02c55b4750c" providerId="ADAL" clId="{5E2B9773-682E-4668-834C-C3ECE6CB14C1}" dt="2022-09-20T08:11:05.576" v="50" actId="108"/>
        <pc:sldMkLst>
          <pc:docMk/>
          <pc:sldMk cId="1917695652" sldId="260"/>
        </pc:sldMkLst>
        <pc:spChg chg="mod">
          <ac:chgData name="Gaynor  Vambe" userId="a8b0e8be-c19a-43a8-9fed-f02c55b4750c" providerId="ADAL" clId="{5E2B9773-682E-4668-834C-C3ECE6CB14C1}" dt="2022-09-20T08:11:05.576" v="50" actId="108"/>
          <ac:spMkLst>
            <pc:docMk/>
            <pc:sldMk cId="1917695652" sldId="260"/>
            <ac:spMk id="2" creationId="{3274DEF0-5E1D-BFD8-B5E1-6C4BDA4A7797}"/>
          </ac:spMkLst>
        </pc:spChg>
        <pc:spChg chg="mod">
          <ac:chgData name="Gaynor  Vambe" userId="a8b0e8be-c19a-43a8-9fed-f02c55b4750c" providerId="ADAL" clId="{5E2B9773-682E-4668-834C-C3ECE6CB14C1}" dt="2022-09-20T08:05:15.285" v="9"/>
          <ac:spMkLst>
            <pc:docMk/>
            <pc:sldMk cId="1917695652" sldId="260"/>
            <ac:spMk id="3" creationId="{4ECFE961-4802-C4BE-23A3-5082C56C7C4F}"/>
          </ac:spMkLst>
        </pc:spChg>
      </pc:sldChg>
      <pc:sldChg chg="modSp mod">
        <pc:chgData name="Gaynor  Vambe" userId="a8b0e8be-c19a-43a8-9fed-f02c55b4750c" providerId="ADAL" clId="{5E2B9773-682E-4668-834C-C3ECE6CB14C1}" dt="2022-09-20T08:11:12.039" v="51" actId="108"/>
        <pc:sldMkLst>
          <pc:docMk/>
          <pc:sldMk cId="3304376890" sldId="261"/>
        </pc:sldMkLst>
        <pc:spChg chg="mod">
          <ac:chgData name="Gaynor  Vambe" userId="a8b0e8be-c19a-43a8-9fed-f02c55b4750c" providerId="ADAL" clId="{5E2B9773-682E-4668-834C-C3ECE6CB14C1}" dt="2022-09-20T08:11:12.039" v="51" actId="108"/>
          <ac:spMkLst>
            <pc:docMk/>
            <pc:sldMk cId="3304376890" sldId="261"/>
            <ac:spMk id="2" creationId="{1AF1CD59-642A-C76D-A330-9D1972F9B35C}"/>
          </ac:spMkLst>
        </pc:spChg>
        <pc:spChg chg="mod">
          <ac:chgData name="Gaynor  Vambe" userId="a8b0e8be-c19a-43a8-9fed-f02c55b4750c" providerId="ADAL" clId="{5E2B9773-682E-4668-834C-C3ECE6CB14C1}" dt="2022-09-20T08:05:15.285" v="9"/>
          <ac:spMkLst>
            <pc:docMk/>
            <pc:sldMk cId="3304376890" sldId="261"/>
            <ac:spMk id="3" creationId="{EB5A1132-22A6-F6FB-1A3D-0ABEF24AD209}"/>
          </ac:spMkLst>
        </pc:spChg>
      </pc:sldChg>
      <pc:sldChg chg="modSp mod">
        <pc:chgData name="Gaynor  Vambe" userId="a8b0e8be-c19a-43a8-9fed-f02c55b4750c" providerId="ADAL" clId="{5E2B9773-682E-4668-834C-C3ECE6CB14C1}" dt="2022-09-20T08:11:20.357" v="52" actId="108"/>
        <pc:sldMkLst>
          <pc:docMk/>
          <pc:sldMk cId="2798764997" sldId="262"/>
        </pc:sldMkLst>
        <pc:spChg chg="mod">
          <ac:chgData name="Gaynor  Vambe" userId="a8b0e8be-c19a-43a8-9fed-f02c55b4750c" providerId="ADAL" clId="{5E2B9773-682E-4668-834C-C3ECE6CB14C1}" dt="2022-09-20T08:11:20.357" v="52" actId="108"/>
          <ac:spMkLst>
            <pc:docMk/>
            <pc:sldMk cId="2798764997" sldId="262"/>
            <ac:spMk id="2" creationId="{839CEDF6-33F2-7020-FF95-BA03E7A53DE1}"/>
          </ac:spMkLst>
        </pc:spChg>
        <pc:spChg chg="mod">
          <ac:chgData name="Gaynor  Vambe" userId="a8b0e8be-c19a-43a8-9fed-f02c55b4750c" providerId="ADAL" clId="{5E2B9773-682E-4668-834C-C3ECE6CB14C1}" dt="2022-09-20T08:05:15.285" v="9"/>
          <ac:spMkLst>
            <pc:docMk/>
            <pc:sldMk cId="2798764997" sldId="262"/>
            <ac:spMk id="3" creationId="{0FE56A9B-076C-D7FD-D9F0-C4385F8EB15F}"/>
          </ac:spMkLst>
        </pc:spChg>
      </pc:sldChg>
      <pc:sldChg chg="modSp mod">
        <pc:chgData name="Gaynor  Vambe" userId="a8b0e8be-c19a-43a8-9fed-f02c55b4750c" providerId="ADAL" clId="{5E2B9773-682E-4668-834C-C3ECE6CB14C1}" dt="2022-09-20T08:11:35.638" v="53" actId="108"/>
        <pc:sldMkLst>
          <pc:docMk/>
          <pc:sldMk cId="4127675233" sldId="263"/>
        </pc:sldMkLst>
        <pc:spChg chg="mod">
          <ac:chgData name="Gaynor  Vambe" userId="a8b0e8be-c19a-43a8-9fed-f02c55b4750c" providerId="ADAL" clId="{5E2B9773-682E-4668-834C-C3ECE6CB14C1}" dt="2022-09-20T08:11:35.638" v="53" actId="108"/>
          <ac:spMkLst>
            <pc:docMk/>
            <pc:sldMk cId="4127675233" sldId="263"/>
            <ac:spMk id="2" creationId="{60FAAD2A-2A88-8542-257B-361D391618F6}"/>
          </ac:spMkLst>
        </pc:spChg>
        <pc:spChg chg="mod">
          <ac:chgData name="Gaynor  Vambe" userId="a8b0e8be-c19a-43a8-9fed-f02c55b4750c" providerId="ADAL" clId="{5E2B9773-682E-4668-834C-C3ECE6CB14C1}" dt="2022-09-20T08:05:15.285" v="9"/>
          <ac:spMkLst>
            <pc:docMk/>
            <pc:sldMk cId="4127675233" sldId="263"/>
            <ac:spMk id="3" creationId="{A6D17B1D-1729-265D-1D92-B4A9F5570944}"/>
          </ac:spMkLst>
        </pc:spChg>
      </pc:sldChg>
      <pc:sldChg chg="modSp mod">
        <pc:chgData name="Gaynor  Vambe" userId="a8b0e8be-c19a-43a8-9fed-f02c55b4750c" providerId="ADAL" clId="{5E2B9773-682E-4668-834C-C3ECE6CB14C1}" dt="2022-09-20T08:12:14.851" v="57" actId="108"/>
        <pc:sldMkLst>
          <pc:docMk/>
          <pc:sldMk cId="1048809960" sldId="264"/>
        </pc:sldMkLst>
        <pc:spChg chg="mod">
          <ac:chgData name="Gaynor  Vambe" userId="a8b0e8be-c19a-43a8-9fed-f02c55b4750c" providerId="ADAL" clId="{5E2B9773-682E-4668-834C-C3ECE6CB14C1}" dt="2022-09-20T08:12:14.851" v="57" actId="108"/>
          <ac:spMkLst>
            <pc:docMk/>
            <pc:sldMk cId="1048809960" sldId="264"/>
            <ac:spMk id="2" creationId="{A75F5DAF-D807-ADCF-5D0A-6503DBFC6AF3}"/>
          </ac:spMkLst>
        </pc:spChg>
        <pc:spChg chg="mod">
          <ac:chgData name="Gaynor  Vambe" userId="a8b0e8be-c19a-43a8-9fed-f02c55b4750c" providerId="ADAL" clId="{5E2B9773-682E-4668-834C-C3ECE6CB14C1}" dt="2022-09-20T08:05:15.285" v="9"/>
          <ac:spMkLst>
            <pc:docMk/>
            <pc:sldMk cId="1048809960" sldId="264"/>
            <ac:spMk id="3" creationId="{416093E4-F177-7695-79A3-78AE522167B6}"/>
          </ac:spMkLst>
        </pc:spChg>
      </pc:sldChg>
      <pc:sldChg chg="modSp mod">
        <pc:chgData name="Gaynor  Vambe" userId="a8b0e8be-c19a-43a8-9fed-f02c55b4750c" providerId="ADAL" clId="{5E2B9773-682E-4668-834C-C3ECE6CB14C1}" dt="2022-09-20T08:10:57.619" v="49" actId="108"/>
        <pc:sldMkLst>
          <pc:docMk/>
          <pc:sldMk cId="820632632" sldId="265"/>
        </pc:sldMkLst>
        <pc:spChg chg="mod">
          <ac:chgData name="Gaynor  Vambe" userId="a8b0e8be-c19a-43a8-9fed-f02c55b4750c" providerId="ADAL" clId="{5E2B9773-682E-4668-834C-C3ECE6CB14C1}" dt="2022-09-20T08:10:57.619" v="49" actId="108"/>
          <ac:spMkLst>
            <pc:docMk/>
            <pc:sldMk cId="820632632" sldId="265"/>
            <ac:spMk id="2" creationId="{4B59189D-B8A2-24DE-3871-ED21EBDD08C8}"/>
          </ac:spMkLst>
        </pc:spChg>
      </pc:sldChg>
      <pc:sldChg chg="modSp mod">
        <pc:chgData name="Gaynor  Vambe" userId="a8b0e8be-c19a-43a8-9fed-f02c55b4750c" providerId="ADAL" clId="{5E2B9773-682E-4668-834C-C3ECE6CB14C1}" dt="2022-09-20T08:11:58.977" v="56" actId="27636"/>
        <pc:sldMkLst>
          <pc:docMk/>
          <pc:sldMk cId="541759842" sldId="266"/>
        </pc:sldMkLst>
        <pc:spChg chg="mod">
          <ac:chgData name="Gaynor  Vambe" userId="a8b0e8be-c19a-43a8-9fed-f02c55b4750c" providerId="ADAL" clId="{5E2B9773-682E-4668-834C-C3ECE6CB14C1}" dt="2022-09-20T08:11:53.645" v="54" actId="108"/>
          <ac:spMkLst>
            <pc:docMk/>
            <pc:sldMk cId="541759842" sldId="266"/>
            <ac:spMk id="2" creationId="{C58499D1-04BE-1D0A-4492-B12C2F25FBA4}"/>
          </ac:spMkLst>
        </pc:spChg>
        <pc:spChg chg="mod">
          <ac:chgData name="Gaynor  Vambe" userId="a8b0e8be-c19a-43a8-9fed-f02c55b4750c" providerId="ADAL" clId="{5E2B9773-682E-4668-834C-C3ECE6CB14C1}" dt="2022-09-20T08:11:58.977" v="56" actId="27636"/>
          <ac:spMkLst>
            <pc:docMk/>
            <pc:sldMk cId="541759842" sldId="266"/>
            <ac:spMk id="3" creationId="{0A704C9E-97E0-5777-CDE5-889EE70DAE9A}"/>
          </ac:spMkLst>
        </pc:spChg>
      </pc:sldChg>
      <pc:sldMasterChg chg="setBg modSldLayout">
        <pc:chgData name="Gaynor  Vambe" userId="a8b0e8be-c19a-43a8-9fed-f02c55b4750c" providerId="ADAL" clId="{5E2B9773-682E-4668-834C-C3ECE6CB14C1}" dt="2022-09-20T08:08:08.178" v="35"/>
        <pc:sldMasterMkLst>
          <pc:docMk/>
          <pc:sldMasterMk cId="1078861462" sldId="2147483677"/>
        </pc:sldMasterMkLst>
        <pc:sldLayoutChg chg="setBg">
          <pc:chgData name="Gaynor  Vambe" userId="a8b0e8be-c19a-43a8-9fed-f02c55b4750c" providerId="ADAL" clId="{5E2B9773-682E-4668-834C-C3ECE6CB14C1}" dt="2022-09-20T08:08:08.178" v="35"/>
          <pc:sldLayoutMkLst>
            <pc:docMk/>
            <pc:sldMasterMk cId="1078861462" sldId="2147483677"/>
            <pc:sldLayoutMk cId="1636991151" sldId="2147483678"/>
          </pc:sldLayoutMkLst>
        </pc:sldLayoutChg>
        <pc:sldLayoutChg chg="setBg">
          <pc:chgData name="Gaynor  Vambe" userId="a8b0e8be-c19a-43a8-9fed-f02c55b4750c" providerId="ADAL" clId="{5E2B9773-682E-4668-834C-C3ECE6CB14C1}" dt="2022-09-20T08:08:08.178" v="35"/>
          <pc:sldLayoutMkLst>
            <pc:docMk/>
            <pc:sldMasterMk cId="1078861462" sldId="2147483677"/>
            <pc:sldLayoutMk cId="1433939004" sldId="2147483679"/>
          </pc:sldLayoutMkLst>
        </pc:sldLayoutChg>
        <pc:sldLayoutChg chg="setBg">
          <pc:chgData name="Gaynor  Vambe" userId="a8b0e8be-c19a-43a8-9fed-f02c55b4750c" providerId="ADAL" clId="{5E2B9773-682E-4668-834C-C3ECE6CB14C1}" dt="2022-09-20T08:08:08.178" v="35"/>
          <pc:sldLayoutMkLst>
            <pc:docMk/>
            <pc:sldMasterMk cId="1078861462" sldId="2147483677"/>
            <pc:sldLayoutMk cId="216396296" sldId="2147483680"/>
          </pc:sldLayoutMkLst>
        </pc:sldLayoutChg>
        <pc:sldLayoutChg chg="setBg">
          <pc:chgData name="Gaynor  Vambe" userId="a8b0e8be-c19a-43a8-9fed-f02c55b4750c" providerId="ADAL" clId="{5E2B9773-682E-4668-834C-C3ECE6CB14C1}" dt="2022-09-20T08:08:08.178" v="35"/>
          <pc:sldLayoutMkLst>
            <pc:docMk/>
            <pc:sldMasterMk cId="1078861462" sldId="2147483677"/>
            <pc:sldLayoutMk cId="2151765961" sldId="2147483681"/>
          </pc:sldLayoutMkLst>
        </pc:sldLayoutChg>
        <pc:sldLayoutChg chg="setBg">
          <pc:chgData name="Gaynor  Vambe" userId="a8b0e8be-c19a-43a8-9fed-f02c55b4750c" providerId="ADAL" clId="{5E2B9773-682E-4668-834C-C3ECE6CB14C1}" dt="2022-09-20T08:08:08.178" v="35"/>
          <pc:sldLayoutMkLst>
            <pc:docMk/>
            <pc:sldMasterMk cId="1078861462" sldId="2147483677"/>
            <pc:sldLayoutMk cId="1518415616" sldId="2147483682"/>
          </pc:sldLayoutMkLst>
        </pc:sldLayoutChg>
        <pc:sldLayoutChg chg="setBg">
          <pc:chgData name="Gaynor  Vambe" userId="a8b0e8be-c19a-43a8-9fed-f02c55b4750c" providerId="ADAL" clId="{5E2B9773-682E-4668-834C-C3ECE6CB14C1}" dt="2022-09-20T08:08:08.178" v="35"/>
          <pc:sldLayoutMkLst>
            <pc:docMk/>
            <pc:sldMasterMk cId="1078861462" sldId="2147483677"/>
            <pc:sldLayoutMk cId="1724739843" sldId="2147483683"/>
          </pc:sldLayoutMkLst>
        </pc:sldLayoutChg>
        <pc:sldLayoutChg chg="setBg">
          <pc:chgData name="Gaynor  Vambe" userId="a8b0e8be-c19a-43a8-9fed-f02c55b4750c" providerId="ADAL" clId="{5E2B9773-682E-4668-834C-C3ECE6CB14C1}" dt="2022-09-20T08:08:08.178" v="35"/>
          <pc:sldLayoutMkLst>
            <pc:docMk/>
            <pc:sldMasterMk cId="1078861462" sldId="2147483677"/>
            <pc:sldLayoutMk cId="724761959" sldId="2147483684"/>
          </pc:sldLayoutMkLst>
        </pc:sldLayoutChg>
        <pc:sldLayoutChg chg="setBg">
          <pc:chgData name="Gaynor  Vambe" userId="a8b0e8be-c19a-43a8-9fed-f02c55b4750c" providerId="ADAL" clId="{5E2B9773-682E-4668-834C-C3ECE6CB14C1}" dt="2022-09-20T08:08:08.178" v="35"/>
          <pc:sldLayoutMkLst>
            <pc:docMk/>
            <pc:sldMasterMk cId="1078861462" sldId="2147483677"/>
            <pc:sldLayoutMk cId="2249636109" sldId="2147483685"/>
          </pc:sldLayoutMkLst>
        </pc:sldLayoutChg>
        <pc:sldLayoutChg chg="setBg">
          <pc:chgData name="Gaynor  Vambe" userId="a8b0e8be-c19a-43a8-9fed-f02c55b4750c" providerId="ADAL" clId="{5E2B9773-682E-4668-834C-C3ECE6CB14C1}" dt="2022-09-20T08:08:08.178" v="35"/>
          <pc:sldLayoutMkLst>
            <pc:docMk/>
            <pc:sldMasterMk cId="1078861462" sldId="2147483677"/>
            <pc:sldLayoutMk cId="2246720186" sldId="2147483686"/>
          </pc:sldLayoutMkLst>
        </pc:sldLayoutChg>
        <pc:sldLayoutChg chg="setBg">
          <pc:chgData name="Gaynor  Vambe" userId="a8b0e8be-c19a-43a8-9fed-f02c55b4750c" providerId="ADAL" clId="{5E2B9773-682E-4668-834C-C3ECE6CB14C1}" dt="2022-09-20T08:08:08.178" v="35"/>
          <pc:sldLayoutMkLst>
            <pc:docMk/>
            <pc:sldMasterMk cId="1078861462" sldId="2147483677"/>
            <pc:sldLayoutMk cId="1329078844" sldId="2147483687"/>
          </pc:sldLayoutMkLst>
        </pc:sldLayoutChg>
        <pc:sldLayoutChg chg="setBg">
          <pc:chgData name="Gaynor  Vambe" userId="a8b0e8be-c19a-43a8-9fed-f02c55b4750c" providerId="ADAL" clId="{5E2B9773-682E-4668-834C-C3ECE6CB14C1}" dt="2022-09-20T08:08:08.178" v="35"/>
          <pc:sldLayoutMkLst>
            <pc:docMk/>
            <pc:sldMasterMk cId="1078861462" sldId="2147483677"/>
            <pc:sldLayoutMk cId="2870514052" sldId="214748368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W"/>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416C43-A123-4F58-85D2-DF740E463D2E}" type="datetimeFigureOut">
              <a:rPr lang="en-ZW" smtClean="0"/>
              <a:t>20/9/2022</a:t>
            </a:fld>
            <a:endParaRPr lang="en-ZW"/>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W"/>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W"/>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36A1E-6FC3-41DB-B9D5-5073131ED48E}" type="slidenum">
              <a:rPr lang="en-ZW" smtClean="0"/>
              <a:t>‹#›</a:t>
            </a:fld>
            <a:endParaRPr lang="en-ZW"/>
          </a:p>
        </p:txBody>
      </p:sp>
    </p:spTree>
    <p:extLst>
      <p:ext uri="{BB962C8B-B14F-4D97-AF65-F5344CB8AC3E}">
        <p14:creationId xmlns:p14="http://schemas.microsoft.com/office/powerpoint/2010/main" val="3294169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3F70F-613A-0AEC-DF03-0668AF1E92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W"/>
          </a:p>
        </p:txBody>
      </p:sp>
      <p:sp>
        <p:nvSpPr>
          <p:cNvPr id="3" name="Subtitle 2">
            <a:extLst>
              <a:ext uri="{FF2B5EF4-FFF2-40B4-BE49-F238E27FC236}">
                <a16:creationId xmlns:a16="http://schemas.microsoft.com/office/drawing/2014/main" id="{10A03F55-9AE0-C41D-56F6-7483BDACE0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W"/>
          </a:p>
        </p:txBody>
      </p:sp>
      <p:sp>
        <p:nvSpPr>
          <p:cNvPr id="4" name="Date Placeholder 3">
            <a:extLst>
              <a:ext uri="{FF2B5EF4-FFF2-40B4-BE49-F238E27FC236}">
                <a16:creationId xmlns:a16="http://schemas.microsoft.com/office/drawing/2014/main" id="{3E3A89A4-FD5A-3D76-1A8C-D59C7A36FB7F}"/>
              </a:ext>
            </a:extLst>
          </p:cNvPr>
          <p:cNvSpPr>
            <a:spLocks noGrp="1"/>
          </p:cNvSpPr>
          <p:nvPr>
            <p:ph type="dt" sz="half" idx="10"/>
          </p:nvPr>
        </p:nvSpPr>
        <p:spPr/>
        <p:txBody>
          <a:bodyPr/>
          <a:lstStyle/>
          <a:p>
            <a:fld id="{CDAEF319-ADFF-46BD-AEB6-E07EBB6DFF80}" type="datetimeFigureOut">
              <a:rPr lang="en-ZW" smtClean="0"/>
              <a:t>20/9/2022</a:t>
            </a:fld>
            <a:endParaRPr lang="en-ZW"/>
          </a:p>
        </p:txBody>
      </p:sp>
      <p:sp>
        <p:nvSpPr>
          <p:cNvPr id="5" name="Footer Placeholder 4">
            <a:extLst>
              <a:ext uri="{FF2B5EF4-FFF2-40B4-BE49-F238E27FC236}">
                <a16:creationId xmlns:a16="http://schemas.microsoft.com/office/drawing/2014/main" id="{AE15E664-3ED6-90BD-3169-5FE25205EA90}"/>
              </a:ext>
            </a:extLst>
          </p:cNvPr>
          <p:cNvSpPr>
            <a:spLocks noGrp="1"/>
          </p:cNvSpPr>
          <p:nvPr>
            <p:ph type="ftr" sz="quarter" idx="11"/>
          </p:nvPr>
        </p:nvSpPr>
        <p:spPr/>
        <p:txBody>
          <a:bodyPr/>
          <a:lstStyle/>
          <a:p>
            <a:endParaRPr lang="en-ZW"/>
          </a:p>
        </p:txBody>
      </p:sp>
      <p:sp>
        <p:nvSpPr>
          <p:cNvPr id="6" name="Slide Number Placeholder 5">
            <a:extLst>
              <a:ext uri="{FF2B5EF4-FFF2-40B4-BE49-F238E27FC236}">
                <a16:creationId xmlns:a16="http://schemas.microsoft.com/office/drawing/2014/main" id="{77EC58F0-710A-DBCF-9B9C-D93BB48330ED}"/>
              </a:ext>
            </a:extLst>
          </p:cNvPr>
          <p:cNvSpPr>
            <a:spLocks noGrp="1"/>
          </p:cNvSpPr>
          <p:nvPr>
            <p:ph type="sldNum" sz="quarter" idx="12"/>
          </p:nvPr>
        </p:nvSpPr>
        <p:spPr/>
        <p:txBody>
          <a:bodyPr/>
          <a:lstStyle/>
          <a:p>
            <a:fld id="{85DF377D-343D-4314-969B-2ADC9126A475}" type="slidenum">
              <a:rPr lang="en-ZW" smtClean="0"/>
              <a:t>‹#›</a:t>
            </a:fld>
            <a:endParaRPr lang="en-ZW"/>
          </a:p>
        </p:txBody>
      </p:sp>
    </p:spTree>
    <p:extLst>
      <p:ext uri="{BB962C8B-B14F-4D97-AF65-F5344CB8AC3E}">
        <p14:creationId xmlns:p14="http://schemas.microsoft.com/office/powerpoint/2010/main" val="1636991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1AFF2-C96D-AD36-FE27-98F57C195E1E}"/>
              </a:ext>
            </a:extLst>
          </p:cNvPr>
          <p:cNvSpPr>
            <a:spLocks noGrp="1"/>
          </p:cNvSpPr>
          <p:nvPr>
            <p:ph type="title"/>
          </p:nvPr>
        </p:nvSpPr>
        <p:spPr/>
        <p:txBody>
          <a:bodyPr/>
          <a:lstStyle/>
          <a:p>
            <a:r>
              <a:rPr lang="en-US"/>
              <a:t>Click to edit Master title style</a:t>
            </a:r>
            <a:endParaRPr lang="en-ZW"/>
          </a:p>
        </p:txBody>
      </p:sp>
      <p:sp>
        <p:nvSpPr>
          <p:cNvPr id="3" name="Vertical Text Placeholder 2">
            <a:extLst>
              <a:ext uri="{FF2B5EF4-FFF2-40B4-BE49-F238E27FC236}">
                <a16:creationId xmlns:a16="http://schemas.microsoft.com/office/drawing/2014/main" id="{0771C92D-942C-EB5B-C6C9-D59A299E1D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a:extLst>
              <a:ext uri="{FF2B5EF4-FFF2-40B4-BE49-F238E27FC236}">
                <a16:creationId xmlns:a16="http://schemas.microsoft.com/office/drawing/2014/main" id="{C69E6798-F666-AA2D-279D-BCE924E2E669}"/>
              </a:ext>
            </a:extLst>
          </p:cNvPr>
          <p:cNvSpPr>
            <a:spLocks noGrp="1"/>
          </p:cNvSpPr>
          <p:nvPr>
            <p:ph type="dt" sz="half" idx="10"/>
          </p:nvPr>
        </p:nvSpPr>
        <p:spPr/>
        <p:txBody>
          <a:bodyPr/>
          <a:lstStyle/>
          <a:p>
            <a:fld id="{CDAEF319-ADFF-46BD-AEB6-E07EBB6DFF80}" type="datetimeFigureOut">
              <a:rPr lang="en-ZW" smtClean="0"/>
              <a:t>20/9/2022</a:t>
            </a:fld>
            <a:endParaRPr lang="en-ZW"/>
          </a:p>
        </p:txBody>
      </p:sp>
      <p:sp>
        <p:nvSpPr>
          <p:cNvPr id="5" name="Footer Placeholder 4">
            <a:extLst>
              <a:ext uri="{FF2B5EF4-FFF2-40B4-BE49-F238E27FC236}">
                <a16:creationId xmlns:a16="http://schemas.microsoft.com/office/drawing/2014/main" id="{57CED3AA-E932-0AE8-69C4-2DBAE295E108}"/>
              </a:ext>
            </a:extLst>
          </p:cNvPr>
          <p:cNvSpPr>
            <a:spLocks noGrp="1"/>
          </p:cNvSpPr>
          <p:nvPr>
            <p:ph type="ftr" sz="quarter" idx="11"/>
          </p:nvPr>
        </p:nvSpPr>
        <p:spPr/>
        <p:txBody>
          <a:bodyPr/>
          <a:lstStyle/>
          <a:p>
            <a:endParaRPr lang="en-ZW"/>
          </a:p>
        </p:txBody>
      </p:sp>
      <p:sp>
        <p:nvSpPr>
          <p:cNvPr id="6" name="Slide Number Placeholder 5">
            <a:extLst>
              <a:ext uri="{FF2B5EF4-FFF2-40B4-BE49-F238E27FC236}">
                <a16:creationId xmlns:a16="http://schemas.microsoft.com/office/drawing/2014/main" id="{46441CCC-1451-0F5D-F155-4D14662C5954}"/>
              </a:ext>
            </a:extLst>
          </p:cNvPr>
          <p:cNvSpPr>
            <a:spLocks noGrp="1"/>
          </p:cNvSpPr>
          <p:nvPr>
            <p:ph type="sldNum" sz="quarter" idx="12"/>
          </p:nvPr>
        </p:nvSpPr>
        <p:spPr/>
        <p:txBody>
          <a:bodyPr/>
          <a:lstStyle/>
          <a:p>
            <a:fld id="{85DF377D-343D-4314-969B-2ADC9126A475}" type="slidenum">
              <a:rPr lang="en-ZW" smtClean="0"/>
              <a:t>‹#›</a:t>
            </a:fld>
            <a:endParaRPr lang="en-ZW"/>
          </a:p>
        </p:txBody>
      </p:sp>
    </p:spTree>
    <p:extLst>
      <p:ext uri="{BB962C8B-B14F-4D97-AF65-F5344CB8AC3E}">
        <p14:creationId xmlns:p14="http://schemas.microsoft.com/office/powerpoint/2010/main" val="1329078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80204F-D250-91DE-AA64-36973E8AF53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W"/>
          </a:p>
        </p:txBody>
      </p:sp>
      <p:sp>
        <p:nvSpPr>
          <p:cNvPr id="3" name="Vertical Text Placeholder 2">
            <a:extLst>
              <a:ext uri="{FF2B5EF4-FFF2-40B4-BE49-F238E27FC236}">
                <a16:creationId xmlns:a16="http://schemas.microsoft.com/office/drawing/2014/main" id="{A231063B-564C-9B49-85A2-0C9985F3D3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a:extLst>
              <a:ext uri="{FF2B5EF4-FFF2-40B4-BE49-F238E27FC236}">
                <a16:creationId xmlns:a16="http://schemas.microsoft.com/office/drawing/2014/main" id="{3A12CAF7-F7A1-AF9A-8E8F-AC9BD724CBC4}"/>
              </a:ext>
            </a:extLst>
          </p:cNvPr>
          <p:cNvSpPr>
            <a:spLocks noGrp="1"/>
          </p:cNvSpPr>
          <p:nvPr>
            <p:ph type="dt" sz="half" idx="10"/>
          </p:nvPr>
        </p:nvSpPr>
        <p:spPr/>
        <p:txBody>
          <a:bodyPr/>
          <a:lstStyle/>
          <a:p>
            <a:fld id="{CDAEF319-ADFF-46BD-AEB6-E07EBB6DFF80}" type="datetimeFigureOut">
              <a:rPr lang="en-ZW" smtClean="0"/>
              <a:t>20/9/2022</a:t>
            </a:fld>
            <a:endParaRPr lang="en-ZW"/>
          </a:p>
        </p:txBody>
      </p:sp>
      <p:sp>
        <p:nvSpPr>
          <p:cNvPr id="5" name="Footer Placeholder 4">
            <a:extLst>
              <a:ext uri="{FF2B5EF4-FFF2-40B4-BE49-F238E27FC236}">
                <a16:creationId xmlns:a16="http://schemas.microsoft.com/office/drawing/2014/main" id="{627A1036-1C4B-67FF-7B6F-664C7BA5D83E}"/>
              </a:ext>
            </a:extLst>
          </p:cNvPr>
          <p:cNvSpPr>
            <a:spLocks noGrp="1"/>
          </p:cNvSpPr>
          <p:nvPr>
            <p:ph type="ftr" sz="quarter" idx="11"/>
          </p:nvPr>
        </p:nvSpPr>
        <p:spPr/>
        <p:txBody>
          <a:bodyPr/>
          <a:lstStyle/>
          <a:p>
            <a:endParaRPr lang="en-ZW"/>
          </a:p>
        </p:txBody>
      </p:sp>
      <p:sp>
        <p:nvSpPr>
          <p:cNvPr id="6" name="Slide Number Placeholder 5">
            <a:extLst>
              <a:ext uri="{FF2B5EF4-FFF2-40B4-BE49-F238E27FC236}">
                <a16:creationId xmlns:a16="http://schemas.microsoft.com/office/drawing/2014/main" id="{D6A243B4-B5C2-4452-F2ED-DAEF2D41BBC2}"/>
              </a:ext>
            </a:extLst>
          </p:cNvPr>
          <p:cNvSpPr>
            <a:spLocks noGrp="1"/>
          </p:cNvSpPr>
          <p:nvPr>
            <p:ph type="sldNum" sz="quarter" idx="12"/>
          </p:nvPr>
        </p:nvSpPr>
        <p:spPr/>
        <p:txBody>
          <a:bodyPr/>
          <a:lstStyle/>
          <a:p>
            <a:fld id="{85DF377D-343D-4314-969B-2ADC9126A475}" type="slidenum">
              <a:rPr lang="en-ZW" smtClean="0"/>
              <a:t>‹#›</a:t>
            </a:fld>
            <a:endParaRPr lang="en-ZW"/>
          </a:p>
        </p:txBody>
      </p:sp>
    </p:spTree>
    <p:extLst>
      <p:ext uri="{BB962C8B-B14F-4D97-AF65-F5344CB8AC3E}">
        <p14:creationId xmlns:p14="http://schemas.microsoft.com/office/powerpoint/2010/main" val="2870514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6A507-FE74-1975-2C1D-4A27151E5BA7}"/>
              </a:ext>
            </a:extLst>
          </p:cNvPr>
          <p:cNvSpPr>
            <a:spLocks noGrp="1"/>
          </p:cNvSpPr>
          <p:nvPr>
            <p:ph type="title"/>
          </p:nvPr>
        </p:nvSpPr>
        <p:spPr/>
        <p:txBody>
          <a:bodyPr/>
          <a:lstStyle/>
          <a:p>
            <a:r>
              <a:rPr lang="en-US"/>
              <a:t>Click to edit Master title style</a:t>
            </a:r>
            <a:endParaRPr lang="en-ZW"/>
          </a:p>
        </p:txBody>
      </p:sp>
      <p:sp>
        <p:nvSpPr>
          <p:cNvPr id="3" name="Content Placeholder 2">
            <a:extLst>
              <a:ext uri="{FF2B5EF4-FFF2-40B4-BE49-F238E27FC236}">
                <a16:creationId xmlns:a16="http://schemas.microsoft.com/office/drawing/2014/main" id="{D33316A5-0D76-CC36-36A7-A23A01CA8E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a:extLst>
              <a:ext uri="{FF2B5EF4-FFF2-40B4-BE49-F238E27FC236}">
                <a16:creationId xmlns:a16="http://schemas.microsoft.com/office/drawing/2014/main" id="{28B618E4-5153-7097-02A3-AB9E5BC30F7D}"/>
              </a:ext>
            </a:extLst>
          </p:cNvPr>
          <p:cNvSpPr>
            <a:spLocks noGrp="1"/>
          </p:cNvSpPr>
          <p:nvPr>
            <p:ph type="dt" sz="half" idx="10"/>
          </p:nvPr>
        </p:nvSpPr>
        <p:spPr/>
        <p:txBody>
          <a:bodyPr/>
          <a:lstStyle/>
          <a:p>
            <a:fld id="{CDAEF319-ADFF-46BD-AEB6-E07EBB6DFF80}" type="datetimeFigureOut">
              <a:rPr lang="en-ZW" smtClean="0"/>
              <a:t>20/9/2022</a:t>
            </a:fld>
            <a:endParaRPr lang="en-ZW"/>
          </a:p>
        </p:txBody>
      </p:sp>
      <p:sp>
        <p:nvSpPr>
          <p:cNvPr id="5" name="Footer Placeholder 4">
            <a:extLst>
              <a:ext uri="{FF2B5EF4-FFF2-40B4-BE49-F238E27FC236}">
                <a16:creationId xmlns:a16="http://schemas.microsoft.com/office/drawing/2014/main" id="{2E7670A9-4CE9-07D7-1EF5-D3F32428305F}"/>
              </a:ext>
            </a:extLst>
          </p:cNvPr>
          <p:cNvSpPr>
            <a:spLocks noGrp="1"/>
          </p:cNvSpPr>
          <p:nvPr>
            <p:ph type="ftr" sz="quarter" idx="11"/>
          </p:nvPr>
        </p:nvSpPr>
        <p:spPr/>
        <p:txBody>
          <a:bodyPr/>
          <a:lstStyle/>
          <a:p>
            <a:endParaRPr lang="en-ZW"/>
          </a:p>
        </p:txBody>
      </p:sp>
      <p:sp>
        <p:nvSpPr>
          <p:cNvPr id="6" name="Slide Number Placeholder 5">
            <a:extLst>
              <a:ext uri="{FF2B5EF4-FFF2-40B4-BE49-F238E27FC236}">
                <a16:creationId xmlns:a16="http://schemas.microsoft.com/office/drawing/2014/main" id="{4898B51F-2C79-E6E2-2DD8-877C3D7AA1D9}"/>
              </a:ext>
            </a:extLst>
          </p:cNvPr>
          <p:cNvSpPr>
            <a:spLocks noGrp="1"/>
          </p:cNvSpPr>
          <p:nvPr>
            <p:ph type="sldNum" sz="quarter" idx="12"/>
          </p:nvPr>
        </p:nvSpPr>
        <p:spPr/>
        <p:txBody>
          <a:bodyPr/>
          <a:lstStyle/>
          <a:p>
            <a:fld id="{85DF377D-343D-4314-969B-2ADC9126A475}" type="slidenum">
              <a:rPr lang="en-ZW" smtClean="0"/>
              <a:t>‹#›</a:t>
            </a:fld>
            <a:endParaRPr lang="en-ZW"/>
          </a:p>
        </p:txBody>
      </p:sp>
    </p:spTree>
    <p:extLst>
      <p:ext uri="{BB962C8B-B14F-4D97-AF65-F5344CB8AC3E}">
        <p14:creationId xmlns:p14="http://schemas.microsoft.com/office/powerpoint/2010/main" val="1433939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72109-7604-1A7C-C9E5-EA5E2C2A90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W"/>
          </a:p>
        </p:txBody>
      </p:sp>
      <p:sp>
        <p:nvSpPr>
          <p:cNvPr id="3" name="Text Placeholder 2">
            <a:extLst>
              <a:ext uri="{FF2B5EF4-FFF2-40B4-BE49-F238E27FC236}">
                <a16:creationId xmlns:a16="http://schemas.microsoft.com/office/drawing/2014/main" id="{99F18F03-A544-B5D0-B76D-71EA55417C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3A0CA7-2B47-4EDD-F5AD-A3FF37F806F1}"/>
              </a:ext>
            </a:extLst>
          </p:cNvPr>
          <p:cNvSpPr>
            <a:spLocks noGrp="1"/>
          </p:cNvSpPr>
          <p:nvPr>
            <p:ph type="dt" sz="half" idx="10"/>
          </p:nvPr>
        </p:nvSpPr>
        <p:spPr/>
        <p:txBody>
          <a:bodyPr/>
          <a:lstStyle/>
          <a:p>
            <a:fld id="{CDAEF319-ADFF-46BD-AEB6-E07EBB6DFF80}" type="datetimeFigureOut">
              <a:rPr lang="en-ZW" smtClean="0"/>
              <a:t>20/9/2022</a:t>
            </a:fld>
            <a:endParaRPr lang="en-ZW"/>
          </a:p>
        </p:txBody>
      </p:sp>
      <p:sp>
        <p:nvSpPr>
          <p:cNvPr id="5" name="Footer Placeholder 4">
            <a:extLst>
              <a:ext uri="{FF2B5EF4-FFF2-40B4-BE49-F238E27FC236}">
                <a16:creationId xmlns:a16="http://schemas.microsoft.com/office/drawing/2014/main" id="{A847CD3A-1318-09F0-3529-D4261A65A236}"/>
              </a:ext>
            </a:extLst>
          </p:cNvPr>
          <p:cNvSpPr>
            <a:spLocks noGrp="1"/>
          </p:cNvSpPr>
          <p:nvPr>
            <p:ph type="ftr" sz="quarter" idx="11"/>
          </p:nvPr>
        </p:nvSpPr>
        <p:spPr/>
        <p:txBody>
          <a:bodyPr/>
          <a:lstStyle/>
          <a:p>
            <a:endParaRPr lang="en-ZW"/>
          </a:p>
        </p:txBody>
      </p:sp>
      <p:sp>
        <p:nvSpPr>
          <p:cNvPr id="6" name="Slide Number Placeholder 5">
            <a:extLst>
              <a:ext uri="{FF2B5EF4-FFF2-40B4-BE49-F238E27FC236}">
                <a16:creationId xmlns:a16="http://schemas.microsoft.com/office/drawing/2014/main" id="{6E04BE5B-E78F-C4DE-1295-E2752DC09FCC}"/>
              </a:ext>
            </a:extLst>
          </p:cNvPr>
          <p:cNvSpPr>
            <a:spLocks noGrp="1"/>
          </p:cNvSpPr>
          <p:nvPr>
            <p:ph type="sldNum" sz="quarter" idx="12"/>
          </p:nvPr>
        </p:nvSpPr>
        <p:spPr/>
        <p:txBody>
          <a:bodyPr/>
          <a:lstStyle/>
          <a:p>
            <a:fld id="{85DF377D-343D-4314-969B-2ADC9126A475}" type="slidenum">
              <a:rPr lang="en-ZW" smtClean="0"/>
              <a:t>‹#›</a:t>
            </a:fld>
            <a:endParaRPr lang="en-ZW"/>
          </a:p>
        </p:txBody>
      </p:sp>
    </p:spTree>
    <p:extLst>
      <p:ext uri="{BB962C8B-B14F-4D97-AF65-F5344CB8AC3E}">
        <p14:creationId xmlns:p14="http://schemas.microsoft.com/office/powerpoint/2010/main" val="216396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D3D1A-8F36-D791-EA62-3002F595848A}"/>
              </a:ext>
            </a:extLst>
          </p:cNvPr>
          <p:cNvSpPr>
            <a:spLocks noGrp="1"/>
          </p:cNvSpPr>
          <p:nvPr>
            <p:ph type="title"/>
          </p:nvPr>
        </p:nvSpPr>
        <p:spPr/>
        <p:txBody>
          <a:bodyPr/>
          <a:lstStyle/>
          <a:p>
            <a:r>
              <a:rPr lang="en-US"/>
              <a:t>Click to edit Master title style</a:t>
            </a:r>
            <a:endParaRPr lang="en-ZW"/>
          </a:p>
        </p:txBody>
      </p:sp>
      <p:sp>
        <p:nvSpPr>
          <p:cNvPr id="3" name="Content Placeholder 2">
            <a:extLst>
              <a:ext uri="{FF2B5EF4-FFF2-40B4-BE49-F238E27FC236}">
                <a16:creationId xmlns:a16="http://schemas.microsoft.com/office/drawing/2014/main" id="{3B86E68E-556D-B84D-24C7-06905B6E9A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Content Placeholder 3">
            <a:extLst>
              <a:ext uri="{FF2B5EF4-FFF2-40B4-BE49-F238E27FC236}">
                <a16:creationId xmlns:a16="http://schemas.microsoft.com/office/drawing/2014/main" id="{C23FB43C-8036-AB72-4CB0-E73356DD57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Date Placeholder 4">
            <a:extLst>
              <a:ext uri="{FF2B5EF4-FFF2-40B4-BE49-F238E27FC236}">
                <a16:creationId xmlns:a16="http://schemas.microsoft.com/office/drawing/2014/main" id="{49A122B2-6277-6AE0-3EEB-B9AFE387A469}"/>
              </a:ext>
            </a:extLst>
          </p:cNvPr>
          <p:cNvSpPr>
            <a:spLocks noGrp="1"/>
          </p:cNvSpPr>
          <p:nvPr>
            <p:ph type="dt" sz="half" idx="10"/>
          </p:nvPr>
        </p:nvSpPr>
        <p:spPr/>
        <p:txBody>
          <a:bodyPr/>
          <a:lstStyle/>
          <a:p>
            <a:fld id="{CDAEF319-ADFF-46BD-AEB6-E07EBB6DFF80}" type="datetimeFigureOut">
              <a:rPr lang="en-ZW" smtClean="0"/>
              <a:t>20/9/2022</a:t>
            </a:fld>
            <a:endParaRPr lang="en-ZW"/>
          </a:p>
        </p:txBody>
      </p:sp>
      <p:sp>
        <p:nvSpPr>
          <p:cNvPr id="6" name="Footer Placeholder 5">
            <a:extLst>
              <a:ext uri="{FF2B5EF4-FFF2-40B4-BE49-F238E27FC236}">
                <a16:creationId xmlns:a16="http://schemas.microsoft.com/office/drawing/2014/main" id="{BB68F475-469A-8143-4533-F3E291819DAC}"/>
              </a:ext>
            </a:extLst>
          </p:cNvPr>
          <p:cNvSpPr>
            <a:spLocks noGrp="1"/>
          </p:cNvSpPr>
          <p:nvPr>
            <p:ph type="ftr" sz="quarter" idx="11"/>
          </p:nvPr>
        </p:nvSpPr>
        <p:spPr/>
        <p:txBody>
          <a:bodyPr/>
          <a:lstStyle/>
          <a:p>
            <a:endParaRPr lang="en-ZW"/>
          </a:p>
        </p:txBody>
      </p:sp>
      <p:sp>
        <p:nvSpPr>
          <p:cNvPr id="7" name="Slide Number Placeholder 6">
            <a:extLst>
              <a:ext uri="{FF2B5EF4-FFF2-40B4-BE49-F238E27FC236}">
                <a16:creationId xmlns:a16="http://schemas.microsoft.com/office/drawing/2014/main" id="{7024D14F-724D-4EF8-5F74-B82F221DD5A2}"/>
              </a:ext>
            </a:extLst>
          </p:cNvPr>
          <p:cNvSpPr>
            <a:spLocks noGrp="1"/>
          </p:cNvSpPr>
          <p:nvPr>
            <p:ph type="sldNum" sz="quarter" idx="12"/>
          </p:nvPr>
        </p:nvSpPr>
        <p:spPr/>
        <p:txBody>
          <a:bodyPr/>
          <a:lstStyle/>
          <a:p>
            <a:fld id="{85DF377D-343D-4314-969B-2ADC9126A475}" type="slidenum">
              <a:rPr lang="en-ZW" smtClean="0"/>
              <a:t>‹#›</a:t>
            </a:fld>
            <a:endParaRPr lang="en-ZW"/>
          </a:p>
        </p:txBody>
      </p:sp>
    </p:spTree>
    <p:extLst>
      <p:ext uri="{BB962C8B-B14F-4D97-AF65-F5344CB8AC3E}">
        <p14:creationId xmlns:p14="http://schemas.microsoft.com/office/powerpoint/2010/main" val="2151765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4F58A-1BB0-F5C2-AF38-E7C50BB24596}"/>
              </a:ext>
            </a:extLst>
          </p:cNvPr>
          <p:cNvSpPr>
            <a:spLocks noGrp="1"/>
          </p:cNvSpPr>
          <p:nvPr>
            <p:ph type="title"/>
          </p:nvPr>
        </p:nvSpPr>
        <p:spPr>
          <a:xfrm>
            <a:off x="839788" y="365125"/>
            <a:ext cx="10515600" cy="1325563"/>
          </a:xfrm>
        </p:spPr>
        <p:txBody>
          <a:bodyPr/>
          <a:lstStyle/>
          <a:p>
            <a:r>
              <a:rPr lang="en-US"/>
              <a:t>Click to edit Master title style</a:t>
            </a:r>
            <a:endParaRPr lang="en-ZW"/>
          </a:p>
        </p:txBody>
      </p:sp>
      <p:sp>
        <p:nvSpPr>
          <p:cNvPr id="3" name="Text Placeholder 2">
            <a:extLst>
              <a:ext uri="{FF2B5EF4-FFF2-40B4-BE49-F238E27FC236}">
                <a16:creationId xmlns:a16="http://schemas.microsoft.com/office/drawing/2014/main" id="{60BADEC2-ED1E-10B2-6683-374D3845F2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3B6DAD-5C4F-B643-352B-F1281277C3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Text Placeholder 4">
            <a:extLst>
              <a:ext uri="{FF2B5EF4-FFF2-40B4-BE49-F238E27FC236}">
                <a16:creationId xmlns:a16="http://schemas.microsoft.com/office/drawing/2014/main" id="{77650771-B2CE-3948-42A1-2F90C7463C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375CDD-8220-B498-C039-C7CA530EF3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7" name="Date Placeholder 6">
            <a:extLst>
              <a:ext uri="{FF2B5EF4-FFF2-40B4-BE49-F238E27FC236}">
                <a16:creationId xmlns:a16="http://schemas.microsoft.com/office/drawing/2014/main" id="{BDA58038-7BEA-F661-7EEF-14DF68DC3C7D}"/>
              </a:ext>
            </a:extLst>
          </p:cNvPr>
          <p:cNvSpPr>
            <a:spLocks noGrp="1"/>
          </p:cNvSpPr>
          <p:nvPr>
            <p:ph type="dt" sz="half" idx="10"/>
          </p:nvPr>
        </p:nvSpPr>
        <p:spPr/>
        <p:txBody>
          <a:bodyPr/>
          <a:lstStyle/>
          <a:p>
            <a:fld id="{CDAEF319-ADFF-46BD-AEB6-E07EBB6DFF80}" type="datetimeFigureOut">
              <a:rPr lang="en-ZW" smtClean="0"/>
              <a:t>20/9/2022</a:t>
            </a:fld>
            <a:endParaRPr lang="en-ZW"/>
          </a:p>
        </p:txBody>
      </p:sp>
      <p:sp>
        <p:nvSpPr>
          <p:cNvPr id="8" name="Footer Placeholder 7">
            <a:extLst>
              <a:ext uri="{FF2B5EF4-FFF2-40B4-BE49-F238E27FC236}">
                <a16:creationId xmlns:a16="http://schemas.microsoft.com/office/drawing/2014/main" id="{DBE64216-3858-4908-CFEC-3093C5508437}"/>
              </a:ext>
            </a:extLst>
          </p:cNvPr>
          <p:cNvSpPr>
            <a:spLocks noGrp="1"/>
          </p:cNvSpPr>
          <p:nvPr>
            <p:ph type="ftr" sz="quarter" idx="11"/>
          </p:nvPr>
        </p:nvSpPr>
        <p:spPr/>
        <p:txBody>
          <a:bodyPr/>
          <a:lstStyle/>
          <a:p>
            <a:endParaRPr lang="en-ZW"/>
          </a:p>
        </p:txBody>
      </p:sp>
      <p:sp>
        <p:nvSpPr>
          <p:cNvPr id="9" name="Slide Number Placeholder 8">
            <a:extLst>
              <a:ext uri="{FF2B5EF4-FFF2-40B4-BE49-F238E27FC236}">
                <a16:creationId xmlns:a16="http://schemas.microsoft.com/office/drawing/2014/main" id="{65F0B1A3-DC33-7543-3607-971EF974DCB2}"/>
              </a:ext>
            </a:extLst>
          </p:cNvPr>
          <p:cNvSpPr>
            <a:spLocks noGrp="1"/>
          </p:cNvSpPr>
          <p:nvPr>
            <p:ph type="sldNum" sz="quarter" idx="12"/>
          </p:nvPr>
        </p:nvSpPr>
        <p:spPr/>
        <p:txBody>
          <a:bodyPr/>
          <a:lstStyle/>
          <a:p>
            <a:fld id="{85DF377D-343D-4314-969B-2ADC9126A475}" type="slidenum">
              <a:rPr lang="en-ZW" smtClean="0"/>
              <a:t>‹#›</a:t>
            </a:fld>
            <a:endParaRPr lang="en-ZW"/>
          </a:p>
        </p:txBody>
      </p:sp>
    </p:spTree>
    <p:extLst>
      <p:ext uri="{BB962C8B-B14F-4D97-AF65-F5344CB8AC3E}">
        <p14:creationId xmlns:p14="http://schemas.microsoft.com/office/powerpoint/2010/main" val="1518415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81DDC-A1B5-DDE5-D176-85F7D26A8FF3}"/>
              </a:ext>
            </a:extLst>
          </p:cNvPr>
          <p:cNvSpPr>
            <a:spLocks noGrp="1"/>
          </p:cNvSpPr>
          <p:nvPr>
            <p:ph type="title"/>
          </p:nvPr>
        </p:nvSpPr>
        <p:spPr/>
        <p:txBody>
          <a:bodyPr/>
          <a:lstStyle/>
          <a:p>
            <a:r>
              <a:rPr lang="en-US"/>
              <a:t>Click to edit Master title style</a:t>
            </a:r>
            <a:endParaRPr lang="en-ZW"/>
          </a:p>
        </p:txBody>
      </p:sp>
      <p:sp>
        <p:nvSpPr>
          <p:cNvPr id="3" name="Date Placeholder 2">
            <a:extLst>
              <a:ext uri="{FF2B5EF4-FFF2-40B4-BE49-F238E27FC236}">
                <a16:creationId xmlns:a16="http://schemas.microsoft.com/office/drawing/2014/main" id="{FE155784-8701-3F5C-8039-70E7D927E22C}"/>
              </a:ext>
            </a:extLst>
          </p:cNvPr>
          <p:cNvSpPr>
            <a:spLocks noGrp="1"/>
          </p:cNvSpPr>
          <p:nvPr>
            <p:ph type="dt" sz="half" idx="10"/>
          </p:nvPr>
        </p:nvSpPr>
        <p:spPr/>
        <p:txBody>
          <a:bodyPr/>
          <a:lstStyle/>
          <a:p>
            <a:fld id="{CDAEF319-ADFF-46BD-AEB6-E07EBB6DFF80}" type="datetimeFigureOut">
              <a:rPr lang="en-ZW" smtClean="0"/>
              <a:t>20/9/2022</a:t>
            </a:fld>
            <a:endParaRPr lang="en-ZW"/>
          </a:p>
        </p:txBody>
      </p:sp>
      <p:sp>
        <p:nvSpPr>
          <p:cNvPr id="4" name="Footer Placeholder 3">
            <a:extLst>
              <a:ext uri="{FF2B5EF4-FFF2-40B4-BE49-F238E27FC236}">
                <a16:creationId xmlns:a16="http://schemas.microsoft.com/office/drawing/2014/main" id="{BC266D4B-EFCA-02A6-EF00-09AF17EEBA77}"/>
              </a:ext>
            </a:extLst>
          </p:cNvPr>
          <p:cNvSpPr>
            <a:spLocks noGrp="1"/>
          </p:cNvSpPr>
          <p:nvPr>
            <p:ph type="ftr" sz="quarter" idx="11"/>
          </p:nvPr>
        </p:nvSpPr>
        <p:spPr/>
        <p:txBody>
          <a:bodyPr/>
          <a:lstStyle/>
          <a:p>
            <a:endParaRPr lang="en-ZW"/>
          </a:p>
        </p:txBody>
      </p:sp>
      <p:sp>
        <p:nvSpPr>
          <p:cNvPr id="5" name="Slide Number Placeholder 4">
            <a:extLst>
              <a:ext uri="{FF2B5EF4-FFF2-40B4-BE49-F238E27FC236}">
                <a16:creationId xmlns:a16="http://schemas.microsoft.com/office/drawing/2014/main" id="{A3AE5E42-91AF-995B-C1C7-EEFA54C48D1D}"/>
              </a:ext>
            </a:extLst>
          </p:cNvPr>
          <p:cNvSpPr>
            <a:spLocks noGrp="1"/>
          </p:cNvSpPr>
          <p:nvPr>
            <p:ph type="sldNum" sz="quarter" idx="12"/>
          </p:nvPr>
        </p:nvSpPr>
        <p:spPr/>
        <p:txBody>
          <a:bodyPr/>
          <a:lstStyle/>
          <a:p>
            <a:fld id="{85DF377D-343D-4314-969B-2ADC9126A475}" type="slidenum">
              <a:rPr lang="en-ZW" smtClean="0"/>
              <a:t>‹#›</a:t>
            </a:fld>
            <a:endParaRPr lang="en-ZW"/>
          </a:p>
        </p:txBody>
      </p:sp>
    </p:spTree>
    <p:extLst>
      <p:ext uri="{BB962C8B-B14F-4D97-AF65-F5344CB8AC3E}">
        <p14:creationId xmlns:p14="http://schemas.microsoft.com/office/powerpoint/2010/main" val="1724739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D829E8-1CC4-9C1E-5080-51303CFDD5F5}"/>
              </a:ext>
            </a:extLst>
          </p:cNvPr>
          <p:cNvSpPr>
            <a:spLocks noGrp="1"/>
          </p:cNvSpPr>
          <p:nvPr>
            <p:ph type="dt" sz="half" idx="10"/>
          </p:nvPr>
        </p:nvSpPr>
        <p:spPr/>
        <p:txBody>
          <a:bodyPr/>
          <a:lstStyle/>
          <a:p>
            <a:fld id="{CDAEF319-ADFF-46BD-AEB6-E07EBB6DFF80}" type="datetimeFigureOut">
              <a:rPr lang="en-ZW" smtClean="0"/>
              <a:t>20/9/2022</a:t>
            </a:fld>
            <a:endParaRPr lang="en-ZW"/>
          </a:p>
        </p:txBody>
      </p:sp>
      <p:sp>
        <p:nvSpPr>
          <p:cNvPr id="3" name="Footer Placeholder 2">
            <a:extLst>
              <a:ext uri="{FF2B5EF4-FFF2-40B4-BE49-F238E27FC236}">
                <a16:creationId xmlns:a16="http://schemas.microsoft.com/office/drawing/2014/main" id="{A8B7797F-7065-2949-F978-497DFA1454EB}"/>
              </a:ext>
            </a:extLst>
          </p:cNvPr>
          <p:cNvSpPr>
            <a:spLocks noGrp="1"/>
          </p:cNvSpPr>
          <p:nvPr>
            <p:ph type="ftr" sz="quarter" idx="11"/>
          </p:nvPr>
        </p:nvSpPr>
        <p:spPr/>
        <p:txBody>
          <a:bodyPr/>
          <a:lstStyle/>
          <a:p>
            <a:endParaRPr lang="en-ZW"/>
          </a:p>
        </p:txBody>
      </p:sp>
      <p:sp>
        <p:nvSpPr>
          <p:cNvPr id="4" name="Slide Number Placeholder 3">
            <a:extLst>
              <a:ext uri="{FF2B5EF4-FFF2-40B4-BE49-F238E27FC236}">
                <a16:creationId xmlns:a16="http://schemas.microsoft.com/office/drawing/2014/main" id="{2A32D943-145D-A217-075A-1CEA70F6E737}"/>
              </a:ext>
            </a:extLst>
          </p:cNvPr>
          <p:cNvSpPr>
            <a:spLocks noGrp="1"/>
          </p:cNvSpPr>
          <p:nvPr>
            <p:ph type="sldNum" sz="quarter" idx="12"/>
          </p:nvPr>
        </p:nvSpPr>
        <p:spPr/>
        <p:txBody>
          <a:bodyPr/>
          <a:lstStyle/>
          <a:p>
            <a:fld id="{85DF377D-343D-4314-969B-2ADC9126A475}" type="slidenum">
              <a:rPr lang="en-ZW" smtClean="0"/>
              <a:t>‹#›</a:t>
            </a:fld>
            <a:endParaRPr lang="en-ZW"/>
          </a:p>
        </p:txBody>
      </p:sp>
    </p:spTree>
    <p:extLst>
      <p:ext uri="{BB962C8B-B14F-4D97-AF65-F5344CB8AC3E}">
        <p14:creationId xmlns:p14="http://schemas.microsoft.com/office/powerpoint/2010/main" val="724761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F2EDA-3B59-D1AE-44A9-DAA05AFC07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W"/>
          </a:p>
        </p:txBody>
      </p:sp>
      <p:sp>
        <p:nvSpPr>
          <p:cNvPr id="3" name="Content Placeholder 2">
            <a:extLst>
              <a:ext uri="{FF2B5EF4-FFF2-40B4-BE49-F238E27FC236}">
                <a16:creationId xmlns:a16="http://schemas.microsoft.com/office/drawing/2014/main" id="{7C48A09B-6E45-77E7-095A-66EAFA4744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Text Placeholder 3">
            <a:extLst>
              <a:ext uri="{FF2B5EF4-FFF2-40B4-BE49-F238E27FC236}">
                <a16:creationId xmlns:a16="http://schemas.microsoft.com/office/drawing/2014/main" id="{1F668D0A-AB3C-17D9-2D22-3D954268F5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819A98-D0C8-FD3F-632D-88BF3555EFA6}"/>
              </a:ext>
            </a:extLst>
          </p:cNvPr>
          <p:cNvSpPr>
            <a:spLocks noGrp="1"/>
          </p:cNvSpPr>
          <p:nvPr>
            <p:ph type="dt" sz="half" idx="10"/>
          </p:nvPr>
        </p:nvSpPr>
        <p:spPr/>
        <p:txBody>
          <a:bodyPr/>
          <a:lstStyle/>
          <a:p>
            <a:fld id="{CDAEF319-ADFF-46BD-AEB6-E07EBB6DFF80}" type="datetimeFigureOut">
              <a:rPr lang="en-ZW" smtClean="0"/>
              <a:t>20/9/2022</a:t>
            </a:fld>
            <a:endParaRPr lang="en-ZW"/>
          </a:p>
        </p:txBody>
      </p:sp>
      <p:sp>
        <p:nvSpPr>
          <p:cNvPr id="6" name="Footer Placeholder 5">
            <a:extLst>
              <a:ext uri="{FF2B5EF4-FFF2-40B4-BE49-F238E27FC236}">
                <a16:creationId xmlns:a16="http://schemas.microsoft.com/office/drawing/2014/main" id="{9F8F7960-23F1-255E-F98C-ABB1559B1E49}"/>
              </a:ext>
            </a:extLst>
          </p:cNvPr>
          <p:cNvSpPr>
            <a:spLocks noGrp="1"/>
          </p:cNvSpPr>
          <p:nvPr>
            <p:ph type="ftr" sz="quarter" idx="11"/>
          </p:nvPr>
        </p:nvSpPr>
        <p:spPr/>
        <p:txBody>
          <a:bodyPr/>
          <a:lstStyle/>
          <a:p>
            <a:endParaRPr lang="en-ZW"/>
          </a:p>
        </p:txBody>
      </p:sp>
      <p:sp>
        <p:nvSpPr>
          <p:cNvPr id="7" name="Slide Number Placeholder 6">
            <a:extLst>
              <a:ext uri="{FF2B5EF4-FFF2-40B4-BE49-F238E27FC236}">
                <a16:creationId xmlns:a16="http://schemas.microsoft.com/office/drawing/2014/main" id="{398CB8ED-F7C6-2D41-11A5-FD99FF60D253}"/>
              </a:ext>
            </a:extLst>
          </p:cNvPr>
          <p:cNvSpPr>
            <a:spLocks noGrp="1"/>
          </p:cNvSpPr>
          <p:nvPr>
            <p:ph type="sldNum" sz="quarter" idx="12"/>
          </p:nvPr>
        </p:nvSpPr>
        <p:spPr/>
        <p:txBody>
          <a:bodyPr/>
          <a:lstStyle/>
          <a:p>
            <a:fld id="{85DF377D-343D-4314-969B-2ADC9126A475}" type="slidenum">
              <a:rPr lang="en-ZW" smtClean="0"/>
              <a:t>‹#›</a:t>
            </a:fld>
            <a:endParaRPr lang="en-ZW"/>
          </a:p>
        </p:txBody>
      </p:sp>
    </p:spTree>
    <p:extLst>
      <p:ext uri="{BB962C8B-B14F-4D97-AF65-F5344CB8AC3E}">
        <p14:creationId xmlns:p14="http://schemas.microsoft.com/office/powerpoint/2010/main" val="2249636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DFD68-E68C-8508-1079-452A06FF4F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W"/>
          </a:p>
        </p:txBody>
      </p:sp>
      <p:sp>
        <p:nvSpPr>
          <p:cNvPr id="3" name="Picture Placeholder 2">
            <a:extLst>
              <a:ext uri="{FF2B5EF4-FFF2-40B4-BE49-F238E27FC236}">
                <a16:creationId xmlns:a16="http://schemas.microsoft.com/office/drawing/2014/main" id="{8AEFC019-3733-75C0-6848-8F35911F8D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W"/>
          </a:p>
        </p:txBody>
      </p:sp>
      <p:sp>
        <p:nvSpPr>
          <p:cNvPr id="4" name="Text Placeholder 3">
            <a:extLst>
              <a:ext uri="{FF2B5EF4-FFF2-40B4-BE49-F238E27FC236}">
                <a16:creationId xmlns:a16="http://schemas.microsoft.com/office/drawing/2014/main" id="{8D8BF59B-C997-ED03-B6AF-AA038D79FF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08C190-780D-5BFE-ACB2-2D41771A9C95}"/>
              </a:ext>
            </a:extLst>
          </p:cNvPr>
          <p:cNvSpPr>
            <a:spLocks noGrp="1"/>
          </p:cNvSpPr>
          <p:nvPr>
            <p:ph type="dt" sz="half" idx="10"/>
          </p:nvPr>
        </p:nvSpPr>
        <p:spPr/>
        <p:txBody>
          <a:bodyPr/>
          <a:lstStyle/>
          <a:p>
            <a:fld id="{CDAEF319-ADFF-46BD-AEB6-E07EBB6DFF80}" type="datetimeFigureOut">
              <a:rPr lang="en-ZW" smtClean="0"/>
              <a:t>20/9/2022</a:t>
            </a:fld>
            <a:endParaRPr lang="en-ZW"/>
          </a:p>
        </p:txBody>
      </p:sp>
      <p:sp>
        <p:nvSpPr>
          <p:cNvPr id="6" name="Footer Placeholder 5">
            <a:extLst>
              <a:ext uri="{FF2B5EF4-FFF2-40B4-BE49-F238E27FC236}">
                <a16:creationId xmlns:a16="http://schemas.microsoft.com/office/drawing/2014/main" id="{2AC4AE9F-5A87-5C3B-6E2B-AC73D9E6A650}"/>
              </a:ext>
            </a:extLst>
          </p:cNvPr>
          <p:cNvSpPr>
            <a:spLocks noGrp="1"/>
          </p:cNvSpPr>
          <p:nvPr>
            <p:ph type="ftr" sz="quarter" idx="11"/>
          </p:nvPr>
        </p:nvSpPr>
        <p:spPr/>
        <p:txBody>
          <a:bodyPr/>
          <a:lstStyle/>
          <a:p>
            <a:endParaRPr lang="en-ZW"/>
          </a:p>
        </p:txBody>
      </p:sp>
      <p:sp>
        <p:nvSpPr>
          <p:cNvPr id="7" name="Slide Number Placeholder 6">
            <a:extLst>
              <a:ext uri="{FF2B5EF4-FFF2-40B4-BE49-F238E27FC236}">
                <a16:creationId xmlns:a16="http://schemas.microsoft.com/office/drawing/2014/main" id="{E0271864-179E-7853-61D4-D25349277757}"/>
              </a:ext>
            </a:extLst>
          </p:cNvPr>
          <p:cNvSpPr>
            <a:spLocks noGrp="1"/>
          </p:cNvSpPr>
          <p:nvPr>
            <p:ph type="sldNum" sz="quarter" idx="12"/>
          </p:nvPr>
        </p:nvSpPr>
        <p:spPr/>
        <p:txBody>
          <a:bodyPr/>
          <a:lstStyle/>
          <a:p>
            <a:fld id="{85DF377D-343D-4314-969B-2ADC9126A475}" type="slidenum">
              <a:rPr lang="en-ZW" smtClean="0"/>
              <a:t>‹#›</a:t>
            </a:fld>
            <a:endParaRPr lang="en-ZW"/>
          </a:p>
        </p:txBody>
      </p:sp>
    </p:spTree>
    <p:extLst>
      <p:ext uri="{BB962C8B-B14F-4D97-AF65-F5344CB8AC3E}">
        <p14:creationId xmlns:p14="http://schemas.microsoft.com/office/powerpoint/2010/main" val="2246720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3000"/>
            <a:lum/>
          </a:blip>
          <a:srcRect/>
          <a:stretch>
            <a:fillRect t="70000" r="30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BC8FE6-CCE6-D81F-960E-D3DA0669F5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W"/>
          </a:p>
        </p:txBody>
      </p:sp>
      <p:sp>
        <p:nvSpPr>
          <p:cNvPr id="3" name="Text Placeholder 2">
            <a:extLst>
              <a:ext uri="{FF2B5EF4-FFF2-40B4-BE49-F238E27FC236}">
                <a16:creationId xmlns:a16="http://schemas.microsoft.com/office/drawing/2014/main" id="{4EB90FD9-048B-1FC8-6A06-88D5396A10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a:extLst>
              <a:ext uri="{FF2B5EF4-FFF2-40B4-BE49-F238E27FC236}">
                <a16:creationId xmlns:a16="http://schemas.microsoft.com/office/drawing/2014/main" id="{51365F41-5F90-39EC-5E7D-9020625BE7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AEF319-ADFF-46BD-AEB6-E07EBB6DFF80}" type="datetimeFigureOut">
              <a:rPr lang="en-ZW" smtClean="0"/>
              <a:t>20/9/2022</a:t>
            </a:fld>
            <a:endParaRPr lang="en-ZW"/>
          </a:p>
        </p:txBody>
      </p:sp>
      <p:sp>
        <p:nvSpPr>
          <p:cNvPr id="5" name="Footer Placeholder 4">
            <a:extLst>
              <a:ext uri="{FF2B5EF4-FFF2-40B4-BE49-F238E27FC236}">
                <a16:creationId xmlns:a16="http://schemas.microsoft.com/office/drawing/2014/main" id="{0478DF56-14D6-C6BD-8B78-1C683B8919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W"/>
          </a:p>
        </p:txBody>
      </p:sp>
      <p:sp>
        <p:nvSpPr>
          <p:cNvPr id="6" name="Slide Number Placeholder 5">
            <a:extLst>
              <a:ext uri="{FF2B5EF4-FFF2-40B4-BE49-F238E27FC236}">
                <a16:creationId xmlns:a16="http://schemas.microsoft.com/office/drawing/2014/main" id="{F0683F45-A929-0F8F-C9E3-460DB167BD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DF377D-343D-4314-969B-2ADC9126A475}" type="slidenum">
              <a:rPr lang="en-ZW" smtClean="0"/>
              <a:t>‹#›</a:t>
            </a:fld>
            <a:endParaRPr lang="en-ZW"/>
          </a:p>
        </p:txBody>
      </p:sp>
    </p:spTree>
    <p:extLst>
      <p:ext uri="{BB962C8B-B14F-4D97-AF65-F5344CB8AC3E}">
        <p14:creationId xmlns:p14="http://schemas.microsoft.com/office/powerpoint/2010/main" val="107886146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B70F4-0AA7-7503-85F7-1757FFD55637}"/>
              </a:ext>
            </a:extLst>
          </p:cNvPr>
          <p:cNvSpPr>
            <a:spLocks noGrp="1"/>
          </p:cNvSpPr>
          <p:nvPr>
            <p:ph type="ctrTitle"/>
          </p:nvPr>
        </p:nvSpPr>
        <p:spPr>
          <a:xfrm>
            <a:off x="1" y="2303393"/>
            <a:ext cx="12392024" cy="2609851"/>
          </a:xfrm>
          <a:solidFill>
            <a:srgbClr val="008080"/>
          </a:solidFill>
          <a:ln>
            <a:noFill/>
          </a:ln>
        </p:spPr>
        <p:txBody>
          <a:bodyPr spcFirstLastPara="1" vert="horz" wrap="square" lIns="91425" tIns="45700" rIns="91425" bIns="45700" rtlCol="0" anchor="ctr" anchorCtr="0">
            <a:normAutofit/>
          </a:bodyPr>
          <a:lstStyle/>
          <a:p>
            <a:pPr algn="l">
              <a:spcBef>
                <a:spcPts val="0"/>
              </a:spcBef>
              <a:buClr>
                <a:schemeClr val="dk1"/>
              </a:buClr>
              <a:buSzPts val="4400"/>
              <a:buFont typeface="Calibri"/>
            </a:pPr>
            <a:r>
              <a:rPr lang="en-ZW" sz="4400" dirty="0">
                <a:solidFill>
                  <a:schemeClr val="bg1"/>
                </a:solidFill>
                <a:latin typeface="Bahnschrift" panose="020B0502040204020203" pitchFamily="34" charset="0"/>
              </a:rPr>
              <a:t>Vendor Policy Pack Presentation</a:t>
            </a:r>
          </a:p>
        </p:txBody>
      </p:sp>
      <p:pic>
        <p:nvPicPr>
          <p:cNvPr id="8" name="Picture 7">
            <a:extLst>
              <a:ext uri="{FF2B5EF4-FFF2-40B4-BE49-F238E27FC236}">
                <a16:creationId xmlns:a16="http://schemas.microsoft.com/office/drawing/2014/main" id="{0E99AAC1-CB0A-5238-EE4C-624F4F010E4B}"/>
              </a:ext>
            </a:extLst>
          </p:cNvPr>
          <p:cNvPicPr>
            <a:picLocks noChangeAspect="1"/>
          </p:cNvPicPr>
          <p:nvPr/>
        </p:nvPicPr>
        <p:blipFill>
          <a:blip r:embed="rId2"/>
          <a:stretch>
            <a:fillRect/>
          </a:stretch>
        </p:blipFill>
        <p:spPr>
          <a:xfrm>
            <a:off x="2631891" y="179916"/>
            <a:ext cx="2853175" cy="1091279"/>
          </a:xfrm>
          <a:prstGeom prst="rect">
            <a:avLst/>
          </a:prstGeom>
        </p:spPr>
      </p:pic>
      <p:pic>
        <p:nvPicPr>
          <p:cNvPr id="10" name="Picture 9">
            <a:extLst>
              <a:ext uri="{FF2B5EF4-FFF2-40B4-BE49-F238E27FC236}">
                <a16:creationId xmlns:a16="http://schemas.microsoft.com/office/drawing/2014/main" id="{6301947A-254A-95BC-574F-D3F73E19CD14}"/>
              </a:ext>
            </a:extLst>
          </p:cNvPr>
          <p:cNvPicPr>
            <a:picLocks noChangeAspect="1"/>
          </p:cNvPicPr>
          <p:nvPr/>
        </p:nvPicPr>
        <p:blipFill>
          <a:blip r:embed="rId3"/>
          <a:stretch>
            <a:fillRect/>
          </a:stretch>
        </p:blipFill>
        <p:spPr>
          <a:xfrm>
            <a:off x="384307" y="51963"/>
            <a:ext cx="1700931" cy="1091279"/>
          </a:xfrm>
          <a:prstGeom prst="rect">
            <a:avLst/>
          </a:prstGeom>
        </p:spPr>
      </p:pic>
      <p:pic>
        <p:nvPicPr>
          <p:cNvPr id="12" name="Picture 11">
            <a:extLst>
              <a:ext uri="{FF2B5EF4-FFF2-40B4-BE49-F238E27FC236}">
                <a16:creationId xmlns:a16="http://schemas.microsoft.com/office/drawing/2014/main" id="{09AE7347-74B4-966C-9EF6-40960D1C1692}"/>
              </a:ext>
            </a:extLst>
          </p:cNvPr>
          <p:cNvPicPr>
            <a:picLocks noChangeAspect="1"/>
          </p:cNvPicPr>
          <p:nvPr/>
        </p:nvPicPr>
        <p:blipFill>
          <a:blip r:embed="rId4"/>
          <a:stretch>
            <a:fillRect/>
          </a:stretch>
        </p:blipFill>
        <p:spPr>
          <a:xfrm>
            <a:off x="8368893" y="5936793"/>
            <a:ext cx="2097011" cy="420660"/>
          </a:xfrm>
          <a:prstGeom prst="rect">
            <a:avLst/>
          </a:prstGeom>
        </p:spPr>
      </p:pic>
      <p:pic>
        <p:nvPicPr>
          <p:cNvPr id="14" name="Picture 13">
            <a:extLst>
              <a:ext uri="{FF2B5EF4-FFF2-40B4-BE49-F238E27FC236}">
                <a16:creationId xmlns:a16="http://schemas.microsoft.com/office/drawing/2014/main" id="{2F4A6A58-D460-ABDD-9BB6-7C2E51D23074}"/>
              </a:ext>
            </a:extLst>
          </p:cNvPr>
          <p:cNvPicPr>
            <a:picLocks noChangeAspect="1"/>
          </p:cNvPicPr>
          <p:nvPr/>
        </p:nvPicPr>
        <p:blipFill>
          <a:blip r:embed="rId5"/>
          <a:stretch>
            <a:fillRect/>
          </a:stretch>
        </p:blipFill>
        <p:spPr>
          <a:xfrm>
            <a:off x="10858380" y="5796572"/>
            <a:ext cx="1292464" cy="701101"/>
          </a:xfrm>
          <a:prstGeom prst="rect">
            <a:avLst/>
          </a:prstGeom>
        </p:spPr>
      </p:pic>
    </p:spTree>
    <p:extLst>
      <p:ext uri="{BB962C8B-B14F-4D97-AF65-F5344CB8AC3E}">
        <p14:creationId xmlns:p14="http://schemas.microsoft.com/office/powerpoint/2010/main" val="608009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499D1-04BE-1D0A-4492-B12C2F25FBA4}"/>
              </a:ext>
            </a:extLst>
          </p:cNvPr>
          <p:cNvSpPr>
            <a:spLocks noGrp="1"/>
          </p:cNvSpPr>
          <p:nvPr>
            <p:ph type="title"/>
          </p:nvPr>
        </p:nvSpPr>
        <p:spPr>
          <a:solidFill>
            <a:srgbClr val="008080"/>
          </a:solidFill>
          <a:ln>
            <a:noFill/>
          </a:ln>
        </p:spPr>
        <p:txBody>
          <a:bodyPr spcFirstLastPara="1" vert="horz" wrap="square" lIns="91425" tIns="45700" rIns="91425" bIns="45700" rtlCol="0" anchor="ctr" anchorCtr="0">
            <a:normAutofit/>
          </a:bodyPr>
          <a:lstStyle/>
          <a:p>
            <a:pPr>
              <a:spcBef>
                <a:spcPts val="0"/>
              </a:spcBef>
              <a:buClr>
                <a:schemeClr val="dk1"/>
              </a:buClr>
              <a:buSzPts val="4400"/>
              <a:buFont typeface="Calibri"/>
            </a:pPr>
            <a:r>
              <a:rPr lang="en-US" dirty="0">
                <a:solidFill>
                  <a:schemeClr val="bg1"/>
                </a:solidFill>
                <a:latin typeface="Bahnschrift" panose="020B0502040204020203" pitchFamily="34" charset="0"/>
              </a:rPr>
              <a:t>Establishing Whistleblowing mechanisms</a:t>
            </a:r>
            <a:endParaRPr lang="en-ZW" dirty="0">
              <a:solidFill>
                <a:schemeClr val="bg1"/>
              </a:solidFill>
              <a:latin typeface="Bahnschrift" panose="020B0502040204020203" pitchFamily="34" charset="0"/>
            </a:endParaRPr>
          </a:p>
        </p:txBody>
      </p:sp>
      <p:sp>
        <p:nvSpPr>
          <p:cNvPr id="3" name="Content Placeholder 2">
            <a:extLst>
              <a:ext uri="{FF2B5EF4-FFF2-40B4-BE49-F238E27FC236}">
                <a16:creationId xmlns:a16="http://schemas.microsoft.com/office/drawing/2014/main" id="{0A704C9E-97E0-5777-CDE5-889EE70DAE9A}"/>
              </a:ext>
            </a:extLst>
          </p:cNvPr>
          <p:cNvSpPr>
            <a:spLocks noGrp="1"/>
          </p:cNvSpPr>
          <p:nvPr>
            <p:ph idx="1"/>
          </p:nvPr>
        </p:nvSpPr>
        <p:spPr>
          <a:xfrm>
            <a:off x="628650" y="1828800"/>
            <a:ext cx="10875962" cy="4634144"/>
          </a:xfrm>
        </p:spPr>
        <p:txBody>
          <a:bodyPr>
            <a:normAutofit fontScale="47500" lnSpcReduction="20000"/>
          </a:bodyPr>
          <a:lstStyle/>
          <a:p>
            <a:pPr algn="just">
              <a:lnSpc>
                <a:spcPct val="115000"/>
              </a:lnSpc>
              <a:spcAft>
                <a:spcPts val="800"/>
              </a:spcAft>
            </a:pPr>
            <a:r>
              <a:rPr lang="en-US" sz="2900" dirty="0">
                <a:latin typeface="Times New Roman" panose="02020603050405020304" pitchFamily="18" charset="0"/>
                <a:cs typeface="Times New Roman" panose="02020603050405020304" pitchFamily="18" charset="0"/>
              </a:rPr>
              <a:t>Whistleblowing is the disclosure of mismanagement, corruption, illegality, unethical behaviour, or some other wrongdoing by a concerned party to the public or to those in authority.</a:t>
            </a:r>
          </a:p>
          <a:p>
            <a:pPr algn="just">
              <a:lnSpc>
                <a:spcPct val="115000"/>
              </a:lnSpc>
              <a:spcAft>
                <a:spcPts val="800"/>
              </a:spcAft>
            </a:pPr>
            <a:r>
              <a:rPr lang="en-US" sz="2900" dirty="0">
                <a:latin typeface="Times New Roman" panose="02020603050405020304" pitchFamily="18" charset="0"/>
                <a:cs typeface="Times New Roman" panose="02020603050405020304" pitchFamily="18" charset="0"/>
              </a:rPr>
              <a:t>The Vendor Policy Pack provides a Whistleblower Policy that is aimed at preventing both OPHID and the Vendor from the risk or losses.</a:t>
            </a:r>
          </a:p>
          <a:p>
            <a:pPr algn="just">
              <a:lnSpc>
                <a:spcPct val="115000"/>
              </a:lnSpc>
              <a:spcAft>
                <a:spcPts val="800"/>
              </a:spcAft>
            </a:pPr>
            <a:r>
              <a:rPr lang="en-US" sz="2900" dirty="0">
                <a:latin typeface="Times New Roman" panose="02020603050405020304" pitchFamily="18" charset="0"/>
                <a:cs typeface="Times New Roman" panose="02020603050405020304" pitchFamily="18" charset="0"/>
              </a:rPr>
              <a:t>In order to eliminate all forms of misconduct by employees, it is crucial for every vendor dealing with OPHID to create a work environment that encourages its staff to come forward and raise concerns of misconduct/malpractice. </a:t>
            </a:r>
          </a:p>
          <a:p>
            <a:pPr algn="just">
              <a:lnSpc>
                <a:spcPct val="115000"/>
              </a:lnSpc>
              <a:spcAft>
                <a:spcPts val="800"/>
              </a:spcAft>
            </a:pPr>
            <a:r>
              <a:rPr lang="en-US" sz="2900" dirty="0">
                <a:latin typeface="Times New Roman" panose="02020603050405020304" pitchFamily="18" charset="0"/>
                <a:cs typeface="Times New Roman" panose="02020603050405020304" pitchFamily="18" charset="0"/>
              </a:rPr>
              <a:t>The availability of whistleblowing mechanisms communicates to employees its commitment to prevent any kind of wrongdoing within the organization. </a:t>
            </a:r>
          </a:p>
          <a:p>
            <a:pPr algn="just">
              <a:lnSpc>
                <a:spcPct val="115000"/>
              </a:lnSpc>
              <a:spcAft>
                <a:spcPts val="800"/>
              </a:spcAft>
            </a:pPr>
            <a:r>
              <a:rPr lang="en-US" sz="2900" dirty="0">
                <a:latin typeface="Times New Roman" panose="02020603050405020304" pitchFamily="18" charset="0"/>
                <a:cs typeface="Times New Roman" panose="02020603050405020304" pitchFamily="18" charset="0"/>
              </a:rPr>
              <a:t>OPHID’s Vendor Policy Pack establishes different channels for reporting so that every individual can utilize a channel that they are most comfortable with.</a:t>
            </a:r>
          </a:p>
          <a:p>
            <a:pPr algn="just">
              <a:lnSpc>
                <a:spcPct val="115000"/>
              </a:lnSpc>
              <a:spcAft>
                <a:spcPts val="800"/>
              </a:spcAft>
            </a:pPr>
            <a:r>
              <a:rPr lang="en-US" sz="2900" dirty="0">
                <a:latin typeface="Times New Roman" panose="02020603050405020304" pitchFamily="18" charset="0"/>
                <a:cs typeface="Times New Roman" panose="02020603050405020304" pitchFamily="18" charset="0"/>
              </a:rPr>
              <a:t>Different channels for reporting include, reporting through email; reporting through letters; or reporting through a complaint box. </a:t>
            </a:r>
          </a:p>
          <a:p>
            <a:pPr algn="just">
              <a:lnSpc>
                <a:spcPct val="115000"/>
              </a:lnSpc>
              <a:spcAft>
                <a:spcPts val="800"/>
              </a:spcAft>
            </a:pPr>
            <a:r>
              <a:rPr lang="en-US" sz="2900" dirty="0">
                <a:latin typeface="Times New Roman" panose="02020603050405020304" pitchFamily="18" charset="0"/>
                <a:cs typeface="Times New Roman" panose="02020603050405020304" pitchFamily="18" charset="0"/>
              </a:rPr>
              <a:t>Whistleblower reports should be handled in a proper and confidential manner to ensure that due process to take place when reports are being assessed and investigated.</a:t>
            </a:r>
          </a:p>
          <a:p>
            <a:endParaRPr lang="en-ZW" dirty="0"/>
          </a:p>
        </p:txBody>
      </p:sp>
    </p:spTree>
    <p:extLst>
      <p:ext uri="{BB962C8B-B14F-4D97-AF65-F5344CB8AC3E}">
        <p14:creationId xmlns:p14="http://schemas.microsoft.com/office/powerpoint/2010/main" val="541759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F5DAF-D807-ADCF-5D0A-6503DBFC6AF3}"/>
              </a:ext>
            </a:extLst>
          </p:cNvPr>
          <p:cNvSpPr>
            <a:spLocks noGrp="1"/>
          </p:cNvSpPr>
          <p:nvPr>
            <p:ph type="title"/>
          </p:nvPr>
        </p:nvSpPr>
        <p:spPr>
          <a:solidFill>
            <a:srgbClr val="008080"/>
          </a:solidFill>
          <a:ln>
            <a:noFill/>
          </a:ln>
        </p:spPr>
        <p:txBody>
          <a:bodyPr spcFirstLastPara="1" vert="horz" wrap="square" lIns="91425" tIns="45700" rIns="91425" bIns="45700" rtlCol="0" anchor="ctr" anchorCtr="0">
            <a:normAutofit/>
          </a:bodyPr>
          <a:lstStyle/>
          <a:p>
            <a:pPr>
              <a:spcBef>
                <a:spcPts val="0"/>
              </a:spcBef>
              <a:buClr>
                <a:schemeClr val="dk1"/>
              </a:buClr>
              <a:buSzPts val="4400"/>
              <a:buFont typeface="Calibri"/>
            </a:pPr>
            <a:r>
              <a:rPr lang="en-ZW" dirty="0">
                <a:solidFill>
                  <a:schemeClr val="bg1"/>
                </a:solidFill>
                <a:latin typeface="Bahnschrift" panose="020B0502040204020203" pitchFamily="34" charset="0"/>
              </a:rPr>
              <a:t>Concluding remarks</a:t>
            </a:r>
          </a:p>
        </p:txBody>
      </p:sp>
      <p:sp>
        <p:nvSpPr>
          <p:cNvPr id="3" name="Content Placeholder 2">
            <a:extLst>
              <a:ext uri="{FF2B5EF4-FFF2-40B4-BE49-F238E27FC236}">
                <a16:creationId xmlns:a16="http://schemas.microsoft.com/office/drawing/2014/main" id="{416093E4-F177-7695-79A3-78AE522167B6}"/>
              </a:ext>
            </a:extLst>
          </p:cNvPr>
          <p:cNvSpPr>
            <a:spLocks noGrp="1"/>
          </p:cNvSpPr>
          <p:nvPr>
            <p:ph idx="1"/>
          </p:nvPr>
        </p:nvSpPr>
        <p:spPr/>
        <p:txBody>
          <a:bodyPr>
            <a:normAutofit fontScale="92500" lnSpcReduction="10000"/>
          </a:bodyPr>
          <a:lstStyle/>
          <a:p>
            <a:pPr algn="just">
              <a:lnSpc>
                <a:spcPct val="115000"/>
              </a:lnSpc>
              <a:spcAft>
                <a:spcPts val="800"/>
              </a:spcAft>
            </a:pPr>
            <a:r>
              <a:rPr lang="en-ZW" sz="1800" dirty="0">
                <a:effectLst/>
                <a:latin typeface="Times New Roman" panose="02020603050405020304" pitchFamily="18" charset="0"/>
                <a:ea typeface="Calibri" panose="020F0502020204030204" pitchFamily="34" charset="0"/>
                <a:cs typeface="Times New Roman" panose="02020603050405020304" pitchFamily="18" charset="0"/>
              </a:rPr>
              <a:t>OPHID expects that every Vendor engaged with it commits to addressing all the set standards, practices, principles and policies throughout its work with the organization, through the four pillars of:</a:t>
            </a:r>
            <a:endParaRPr lang="en-ZW"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ZW" sz="1800" b="1" dirty="0">
                <a:effectLst/>
                <a:latin typeface="Times New Roman" panose="02020603050405020304" pitchFamily="18" charset="0"/>
                <a:ea typeface="Calibri" panose="020F0502020204030204" pitchFamily="34" charset="0"/>
                <a:cs typeface="Times New Roman" panose="02020603050405020304" pitchFamily="18" charset="0"/>
              </a:rPr>
              <a:t>Awareness:</a:t>
            </a:r>
            <a:r>
              <a:rPr lang="en-ZW" sz="1800" dirty="0">
                <a:effectLst/>
                <a:latin typeface="Times New Roman" panose="02020603050405020304" pitchFamily="18" charset="0"/>
                <a:ea typeface="Calibri" panose="020F0502020204030204" pitchFamily="34" charset="0"/>
                <a:cs typeface="Times New Roman" panose="02020603050405020304" pitchFamily="18" charset="0"/>
              </a:rPr>
              <a:t> Ensure that all staff and associated personnel connected to it are aware of the high standards of behaviour and conduct expected of them in terms of the Vendor Policy Pack, Contract and National laws.</a:t>
            </a:r>
            <a:endParaRPr lang="en-ZW"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ZW" sz="1800" b="1" dirty="0">
                <a:effectLst/>
                <a:latin typeface="Times New Roman" panose="02020603050405020304" pitchFamily="18" charset="0"/>
                <a:ea typeface="Calibri" panose="020F0502020204030204" pitchFamily="34" charset="0"/>
                <a:cs typeface="Times New Roman" panose="02020603050405020304" pitchFamily="18" charset="0"/>
              </a:rPr>
              <a:t>Prevention:</a:t>
            </a:r>
            <a:r>
              <a:rPr lang="en-ZW" sz="1800" dirty="0">
                <a:effectLst/>
                <a:latin typeface="Times New Roman" panose="02020603050405020304" pitchFamily="18" charset="0"/>
                <a:ea typeface="Calibri" panose="020F0502020204030204" pitchFamily="34" charset="0"/>
                <a:cs typeface="Times New Roman" panose="02020603050405020304" pitchFamily="18" charset="0"/>
              </a:rPr>
              <a:t> Ensuring through awareness and good practice that staff who work with </a:t>
            </a:r>
            <a:r>
              <a:rPr lang="en-ZW" dirty="0">
                <a:latin typeface="Times New Roman" panose="02020603050405020304" pitchFamily="18" charset="0"/>
                <a:ea typeface="Calibri" panose="020F0502020204030204" pitchFamily="34" charset="0"/>
                <a:cs typeface="Times New Roman" panose="02020603050405020304" pitchFamily="18" charset="0"/>
              </a:rPr>
              <a:t>OPHID</a:t>
            </a:r>
            <a:r>
              <a:rPr lang="en-ZW" sz="1800" dirty="0">
                <a:effectLst/>
                <a:latin typeface="Times New Roman" panose="02020603050405020304" pitchFamily="18" charset="0"/>
                <a:ea typeface="Calibri" panose="020F0502020204030204" pitchFamily="34" charset="0"/>
                <a:cs typeface="Times New Roman" panose="02020603050405020304" pitchFamily="18" charset="0"/>
              </a:rPr>
              <a:t> minimise the risks of breaches of Vendor Policy Pack, Contract and National laws. </a:t>
            </a:r>
            <a:endParaRPr lang="en-ZW"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ZW" sz="1800" b="1" dirty="0">
                <a:effectLst/>
                <a:latin typeface="Times New Roman" panose="02020603050405020304" pitchFamily="18" charset="0"/>
                <a:ea typeface="Calibri" panose="020F0502020204030204" pitchFamily="34" charset="0"/>
                <a:cs typeface="Times New Roman" panose="02020603050405020304" pitchFamily="18" charset="0"/>
              </a:rPr>
              <a:t>Reporting: </a:t>
            </a:r>
            <a:r>
              <a:rPr lang="en-ZW" sz="1800" dirty="0">
                <a:effectLst/>
                <a:latin typeface="Times New Roman" panose="02020603050405020304" pitchFamily="18" charset="0"/>
                <a:ea typeface="Calibri" panose="020F0502020204030204" pitchFamily="34" charset="0"/>
                <a:cs typeface="Times New Roman" panose="02020603050405020304" pitchFamily="18" charset="0"/>
              </a:rPr>
              <a:t>Ensuring that all the staff members are aware on what steps to take when suspicions or concerns regarding child safeguarding, fraud, sexual exploitation and abuse and sexual harassment issues or any other act that is in breach of national laws.</a:t>
            </a:r>
            <a:endParaRPr lang="en-ZW"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ZW" sz="1800" b="1" dirty="0">
                <a:effectLst/>
                <a:latin typeface="Times New Roman" panose="02020603050405020304" pitchFamily="18" charset="0"/>
                <a:ea typeface="Calibri" panose="020F0502020204030204" pitchFamily="34" charset="0"/>
                <a:cs typeface="Times New Roman" panose="02020603050405020304" pitchFamily="18" charset="0"/>
              </a:rPr>
              <a:t>Responding:</a:t>
            </a:r>
            <a:r>
              <a:rPr lang="en-ZW" sz="1800" dirty="0">
                <a:effectLst/>
                <a:latin typeface="Times New Roman" panose="02020603050405020304" pitchFamily="18" charset="0"/>
                <a:ea typeface="Calibri" panose="020F0502020204030204" pitchFamily="34" charset="0"/>
                <a:cs typeface="Times New Roman" panose="02020603050405020304" pitchFamily="18" charset="0"/>
              </a:rPr>
              <a:t> Ensuring that immediate action is taken to identify and address reports of breaches of safeguarding policy or sexual abuse and exploitation and ensure the safety and well-being of the person being abused or exploited.</a:t>
            </a:r>
            <a:endParaRPr lang="en-ZW"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ZW" dirty="0"/>
          </a:p>
        </p:txBody>
      </p:sp>
    </p:spTree>
    <p:extLst>
      <p:ext uri="{BB962C8B-B14F-4D97-AF65-F5344CB8AC3E}">
        <p14:creationId xmlns:p14="http://schemas.microsoft.com/office/powerpoint/2010/main" val="1048809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D4B32-43FD-2772-4F90-813EE7E3A19E}"/>
              </a:ext>
            </a:extLst>
          </p:cNvPr>
          <p:cNvSpPr>
            <a:spLocks noGrp="1"/>
          </p:cNvSpPr>
          <p:nvPr>
            <p:ph type="title"/>
          </p:nvPr>
        </p:nvSpPr>
        <p:spPr>
          <a:xfrm>
            <a:off x="645065" y="1463040"/>
            <a:ext cx="3796306" cy="2690949"/>
          </a:xfrm>
          <a:solidFill>
            <a:srgbClr val="008080"/>
          </a:solidFill>
          <a:ln>
            <a:noFill/>
          </a:ln>
        </p:spPr>
        <p:txBody>
          <a:bodyPr spcFirstLastPara="1" vert="horz" wrap="square" lIns="91425" tIns="45700" rIns="91425" bIns="45700" rtlCol="0" anchor="ctr" anchorCtr="0">
            <a:normAutofit/>
          </a:bodyPr>
          <a:lstStyle/>
          <a:p>
            <a:pPr>
              <a:spcBef>
                <a:spcPts val="0"/>
              </a:spcBef>
              <a:buClr>
                <a:schemeClr val="dk1"/>
              </a:buClr>
              <a:buSzPts val="4400"/>
              <a:buFont typeface="Calibri"/>
            </a:pPr>
            <a:r>
              <a:rPr lang="en-ZW" dirty="0">
                <a:solidFill>
                  <a:schemeClr val="bg1"/>
                </a:solidFill>
                <a:latin typeface="Bahnschrift" panose="020B0502040204020203" pitchFamily="34" charset="0"/>
              </a:rPr>
              <a:t>Overview of the Vendor Policy Pack</a:t>
            </a:r>
          </a:p>
        </p:txBody>
      </p:sp>
      <p:sp>
        <p:nvSpPr>
          <p:cNvPr id="3" name="Content Placeholder 2">
            <a:extLst>
              <a:ext uri="{FF2B5EF4-FFF2-40B4-BE49-F238E27FC236}">
                <a16:creationId xmlns:a16="http://schemas.microsoft.com/office/drawing/2014/main" id="{57F8411D-5C2B-0184-A35D-48D605E402D4}"/>
              </a:ext>
            </a:extLst>
          </p:cNvPr>
          <p:cNvSpPr>
            <a:spLocks noGrp="1"/>
          </p:cNvSpPr>
          <p:nvPr>
            <p:ph idx="1"/>
          </p:nvPr>
        </p:nvSpPr>
        <p:spPr>
          <a:xfrm>
            <a:off x="5656218" y="1463039"/>
            <a:ext cx="5542387" cy="4300447"/>
          </a:xfrm>
        </p:spPr>
        <p:txBody>
          <a:bodyPr anchor="t">
            <a:normAutofit/>
          </a:bodyPr>
          <a:lstStyle/>
          <a:p>
            <a:pPr marL="342900" lvl="0" indent="-342900">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In keeping with its mission and values, OPHID is committed to maintaining the highest degree of ethical conduct amongst all its staff and associated personnel including all </a:t>
            </a:r>
            <a:r>
              <a:rPr lang="en-US" sz="1200" dirty="0">
                <a:latin typeface="Times New Roman" panose="02020603050405020304" pitchFamily="18" charset="0"/>
                <a:ea typeface="Calibri" panose="020F0502020204030204" pitchFamily="34" charset="0"/>
                <a:cs typeface="Times New Roman" panose="02020603050405020304" pitchFamily="18" charset="0"/>
              </a:rPr>
              <a:t>vendors</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 purpose of the Vendor Policy Pack is to set out the conduct expected of Vendors whilst under contract to OPHID, and forms part of  the contract. The Policy is applicable at all times.</a:t>
            </a:r>
            <a:endParaRPr lang="en-ZW"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ZW" sz="1200" dirty="0">
                <a:effectLst/>
                <a:latin typeface="Times New Roman" panose="02020603050405020304" pitchFamily="18" charset="0"/>
                <a:ea typeface="Calibri" panose="020F0502020204030204" pitchFamily="34" charset="0"/>
                <a:cs typeface="Times New Roman" panose="02020603050405020304" pitchFamily="18" charset="0"/>
              </a:rPr>
              <a:t>The Vendor Policy Pack is a document created for the purposes of;</a:t>
            </a:r>
            <a:endParaRPr lang="en-ZW"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romanLcPeriod"/>
            </a:pPr>
            <a:r>
              <a:rPr lang="en-ZW" sz="1200" dirty="0">
                <a:effectLst/>
                <a:latin typeface="Times New Roman" panose="02020603050405020304" pitchFamily="18" charset="0"/>
                <a:ea typeface="Calibri" panose="020F0502020204030204" pitchFamily="34" charset="0"/>
                <a:cs typeface="Times New Roman" panose="02020603050405020304" pitchFamily="18" charset="0"/>
              </a:rPr>
              <a:t>Cur</a:t>
            </a:r>
            <a:r>
              <a:rPr lang="en-ZW"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bing</a:t>
            </a:r>
            <a:r>
              <a:rPr lang="en-ZW" sz="1200" dirty="0">
                <a:effectLst/>
                <a:latin typeface="Times New Roman" panose="02020603050405020304" pitchFamily="18" charset="0"/>
                <a:ea typeface="Calibri" panose="020F0502020204030204" pitchFamily="34" charset="0"/>
                <a:cs typeface="Times New Roman" panose="02020603050405020304" pitchFamily="18" charset="0"/>
              </a:rPr>
              <a:t> risks that stem from third-parties (vendors)</a:t>
            </a:r>
            <a:endParaRPr lang="en-ZW"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romanLcPeriod"/>
            </a:pPr>
            <a:r>
              <a:rPr lang="en-ZW" sz="1200" dirty="0">
                <a:effectLst/>
                <a:latin typeface="Times New Roman" panose="02020603050405020304" pitchFamily="18" charset="0"/>
                <a:ea typeface="Calibri" panose="020F0502020204030204" pitchFamily="34" charset="0"/>
                <a:cs typeface="Times New Roman" panose="02020603050405020304" pitchFamily="18" charset="0"/>
              </a:rPr>
              <a:t>Entrench</a:t>
            </a:r>
            <a:r>
              <a:rPr lang="en-ZW"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ing </a:t>
            </a:r>
            <a:r>
              <a:rPr lang="en-ZW" sz="1200" dirty="0">
                <a:effectLst/>
                <a:latin typeface="Times New Roman" panose="02020603050405020304" pitchFamily="18" charset="0"/>
                <a:ea typeface="Calibri" panose="020F0502020204030204" pitchFamily="34" charset="0"/>
                <a:cs typeface="Times New Roman" panose="02020603050405020304" pitchFamily="18" charset="0"/>
              </a:rPr>
              <a:t>sound and ethical work culture throughout the subsistence of the contractual period with the Vendor.</a:t>
            </a:r>
            <a:endParaRPr lang="en-ZW"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romanLcPeriod"/>
            </a:pPr>
            <a:r>
              <a:rPr lang="en-ZW" sz="1200" dirty="0">
                <a:effectLst/>
                <a:latin typeface="Times New Roman" panose="02020603050405020304" pitchFamily="18" charset="0"/>
                <a:ea typeface="Calibri" panose="020F0502020204030204" pitchFamily="34" charset="0"/>
                <a:cs typeface="Times New Roman" panose="02020603050405020304" pitchFamily="18" charset="0"/>
              </a:rPr>
              <a:t>Ensuring compliance with national laws, OPHID internal controls and OPHID’s donor rules and regulations.</a:t>
            </a:r>
            <a:endParaRPr lang="en-ZW"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romanLcPeriod"/>
            </a:pPr>
            <a:r>
              <a:rPr lang="en-ZW" sz="1200" dirty="0">
                <a:effectLst/>
                <a:latin typeface="Times New Roman" panose="02020603050405020304" pitchFamily="18" charset="0"/>
                <a:ea typeface="Calibri" panose="020F0502020204030204" pitchFamily="34" charset="0"/>
                <a:cs typeface="Times New Roman" panose="02020603050405020304" pitchFamily="18" charset="0"/>
              </a:rPr>
              <a:t>Ensuring that Vendors have in place measures that guard against prohibited and restricted conducts, such as, fraudulent acts, child safeguarding violations, sexual exploitation and abuse, and sexual harassment. Such measures should include whistleblowing mechanisms that are available and accessible to all its staff.</a:t>
            </a:r>
            <a:endParaRPr lang="en-ZW"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mj-lt"/>
              <a:buAutoNum type="romanLcPeriod"/>
            </a:pPr>
            <a:r>
              <a:rPr lang="en-ZW" sz="1200" dirty="0">
                <a:effectLst/>
                <a:latin typeface="Times New Roman" panose="02020603050405020304" pitchFamily="18" charset="0"/>
                <a:ea typeface="Calibri" panose="020F0502020204030204" pitchFamily="34" charset="0"/>
                <a:cs typeface="Times New Roman" panose="02020603050405020304" pitchFamily="18" charset="0"/>
              </a:rPr>
              <a:t>Setting out the conduct expected of Vendor’s personnel whilst under contract to the organisation.</a:t>
            </a:r>
            <a:endParaRPr lang="en-ZW"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ZW" sz="1200" dirty="0"/>
          </a:p>
        </p:txBody>
      </p:sp>
    </p:spTree>
    <p:extLst>
      <p:ext uri="{BB962C8B-B14F-4D97-AF65-F5344CB8AC3E}">
        <p14:creationId xmlns:p14="http://schemas.microsoft.com/office/powerpoint/2010/main" val="276276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03F53-44D2-CA5F-503C-49CF64319E39}"/>
              </a:ext>
            </a:extLst>
          </p:cNvPr>
          <p:cNvSpPr>
            <a:spLocks noGrp="1"/>
          </p:cNvSpPr>
          <p:nvPr>
            <p:ph type="title"/>
          </p:nvPr>
        </p:nvSpPr>
        <p:spPr>
          <a:solidFill>
            <a:srgbClr val="008080"/>
          </a:solidFill>
          <a:ln>
            <a:noFill/>
          </a:ln>
        </p:spPr>
        <p:txBody>
          <a:bodyPr spcFirstLastPara="1" vert="horz" wrap="square" lIns="91425" tIns="45700" rIns="91425" bIns="45700" rtlCol="0" anchor="ctr" anchorCtr="0">
            <a:normAutofit/>
          </a:bodyPr>
          <a:lstStyle/>
          <a:p>
            <a:pPr>
              <a:spcBef>
                <a:spcPts val="0"/>
              </a:spcBef>
              <a:buClr>
                <a:schemeClr val="dk1"/>
              </a:buClr>
              <a:buSzPts val="4400"/>
              <a:buFont typeface="Calibri"/>
            </a:pPr>
            <a:r>
              <a:rPr lang="en-ZW" dirty="0">
                <a:solidFill>
                  <a:schemeClr val="bg1"/>
                </a:solidFill>
                <a:latin typeface="Bahnschrift" panose="020B0502040204020203" pitchFamily="34" charset="0"/>
              </a:rPr>
              <a:t>OPHID’S MISSION AND PRINCIPLES</a:t>
            </a:r>
          </a:p>
        </p:txBody>
      </p:sp>
      <p:sp>
        <p:nvSpPr>
          <p:cNvPr id="3" name="Content Placeholder 2">
            <a:extLst>
              <a:ext uri="{FF2B5EF4-FFF2-40B4-BE49-F238E27FC236}">
                <a16:creationId xmlns:a16="http://schemas.microsoft.com/office/drawing/2014/main" id="{70AFDC6D-6073-EAB6-2388-A4C796A61B9F}"/>
              </a:ext>
            </a:extLst>
          </p:cNvPr>
          <p:cNvSpPr>
            <a:spLocks noGrp="1"/>
          </p:cNvSpPr>
          <p:nvPr>
            <p:ph idx="1"/>
          </p:nvPr>
        </p:nvSpPr>
        <p:spPr/>
        <p:txBody>
          <a:bodyPr>
            <a:normAutofit/>
          </a:bodyPr>
          <a:lstStyle/>
          <a:p>
            <a:pPr algn="just">
              <a:lnSpc>
                <a:spcPct val="115000"/>
              </a:lnSpc>
              <a:spcAft>
                <a:spcPts val="800"/>
              </a:spcAft>
            </a:pPr>
            <a:r>
              <a:rPr lang="en-ZW" sz="1800" dirty="0">
                <a:effectLst/>
                <a:latin typeface="Times New Roman" panose="02020603050405020304" pitchFamily="18" charset="0"/>
                <a:ea typeface="Calibri" panose="020F0502020204030204" pitchFamily="34" charset="0"/>
                <a:cs typeface="Times New Roman" panose="02020603050405020304" pitchFamily="18" charset="0"/>
              </a:rPr>
              <a:t>OPHID’s mission is </a:t>
            </a:r>
            <a:r>
              <a:rPr lang="en-ZW" sz="1800" i="1" dirty="0">
                <a:effectLst/>
                <a:latin typeface="Times New Roman" panose="02020603050405020304" pitchFamily="18" charset="0"/>
                <a:ea typeface="Calibri" panose="020F0502020204030204" pitchFamily="34" charset="0"/>
                <a:cs typeface="Times New Roman" panose="02020603050405020304" pitchFamily="18" charset="0"/>
              </a:rPr>
              <a:t>to strengthen health systems by working collaboratively with the government, communities and other key partners to develop and support relevant, sound and sustainable public health policies and practices</a:t>
            </a:r>
            <a:r>
              <a:rPr lang="en-ZW"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ZW"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ZW" sz="1800" dirty="0">
                <a:effectLst/>
                <a:latin typeface="Times New Roman" panose="02020603050405020304" pitchFamily="18" charset="0"/>
                <a:ea typeface="Calibri" panose="020F0502020204030204" pitchFamily="34" charset="0"/>
                <a:cs typeface="Times New Roman" panose="02020603050405020304" pitchFamily="18" charset="0"/>
              </a:rPr>
              <a:t>We believe that people should be able to access the aid and assistance they need with confidence, dignity and safety.</a:t>
            </a:r>
            <a:endParaRPr lang="en-ZW"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ZW" sz="1800" dirty="0">
                <a:effectLst/>
                <a:latin typeface="Times New Roman" panose="02020603050405020304" pitchFamily="18" charset="0"/>
                <a:ea typeface="Calibri" panose="020F0502020204030204" pitchFamily="34" charset="0"/>
                <a:cs typeface="Times New Roman" panose="02020603050405020304" pitchFamily="18" charset="0"/>
              </a:rPr>
              <a:t>We adhere to principles of humanity, impartiality, accountability and transparency. We hold ourselves accountable to the people we serve and those who support our work (donors and partners).</a:t>
            </a:r>
            <a:endParaRPr lang="en-ZW"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ZW" sz="1800" dirty="0">
                <a:effectLst/>
                <a:latin typeface="Times New Roman" panose="02020603050405020304" pitchFamily="18" charset="0"/>
                <a:ea typeface="Calibri" panose="020F0502020204030204" pitchFamily="34" charset="0"/>
                <a:cs typeface="Times New Roman" panose="02020603050405020304" pitchFamily="18" charset="0"/>
              </a:rPr>
              <a:t>We believe in non-discrimination and the provision of aid on the basis of need alone according to our mandate as an organization.</a:t>
            </a:r>
            <a:endParaRPr lang="en-ZW"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ZW" dirty="0"/>
          </a:p>
        </p:txBody>
      </p:sp>
    </p:spTree>
    <p:extLst>
      <p:ext uri="{BB962C8B-B14F-4D97-AF65-F5344CB8AC3E}">
        <p14:creationId xmlns:p14="http://schemas.microsoft.com/office/powerpoint/2010/main" val="3939759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BD620-31CD-EB39-B120-3F0C691A4C8F}"/>
              </a:ext>
            </a:extLst>
          </p:cNvPr>
          <p:cNvSpPr>
            <a:spLocks noGrp="1"/>
          </p:cNvSpPr>
          <p:nvPr>
            <p:ph type="title"/>
          </p:nvPr>
        </p:nvSpPr>
        <p:spPr>
          <a:solidFill>
            <a:srgbClr val="008080"/>
          </a:solidFill>
          <a:ln>
            <a:noFill/>
          </a:ln>
        </p:spPr>
        <p:txBody>
          <a:bodyPr spcFirstLastPara="1" vert="horz" wrap="square" lIns="91425" tIns="45700" rIns="91425" bIns="45700" rtlCol="0" anchor="ctr" anchorCtr="0">
            <a:normAutofit/>
          </a:bodyPr>
          <a:lstStyle/>
          <a:p>
            <a:pPr>
              <a:spcBef>
                <a:spcPts val="0"/>
              </a:spcBef>
              <a:buClr>
                <a:schemeClr val="dk1"/>
              </a:buClr>
              <a:buSzPts val="4400"/>
              <a:buFont typeface="Calibri"/>
            </a:pPr>
            <a:r>
              <a:rPr lang="en-US" dirty="0">
                <a:solidFill>
                  <a:schemeClr val="bg1"/>
                </a:solidFill>
                <a:latin typeface="Bahnschrift" panose="020B0502040204020203" pitchFamily="34" charset="0"/>
              </a:rPr>
              <a:t>VENDOR’S GENERAL CODE OF ETHICS</a:t>
            </a:r>
            <a:endParaRPr lang="en-ZW" dirty="0">
              <a:solidFill>
                <a:schemeClr val="bg1"/>
              </a:solidFill>
              <a:latin typeface="Bahnschrift" panose="020B0502040204020203" pitchFamily="34" charset="0"/>
            </a:endParaRPr>
          </a:p>
        </p:txBody>
      </p:sp>
      <p:sp>
        <p:nvSpPr>
          <p:cNvPr id="3" name="Content Placeholder 2">
            <a:extLst>
              <a:ext uri="{FF2B5EF4-FFF2-40B4-BE49-F238E27FC236}">
                <a16:creationId xmlns:a16="http://schemas.microsoft.com/office/drawing/2014/main" id="{6D5A4A02-D978-198B-39C0-98D7112507CE}"/>
              </a:ext>
            </a:extLst>
          </p:cNvPr>
          <p:cNvSpPr>
            <a:spLocks noGrp="1"/>
          </p:cNvSpPr>
          <p:nvPr>
            <p:ph idx="1"/>
          </p:nvPr>
        </p:nvSpPr>
        <p:spPr/>
        <p:txBody>
          <a:bodyPr/>
          <a:lstStyle/>
          <a:p>
            <a:pPr algn="just">
              <a:lnSpc>
                <a:spcPct val="115000"/>
              </a:lnSpc>
              <a:spcAft>
                <a:spcPts val="800"/>
              </a:spcAft>
            </a:pPr>
            <a:r>
              <a:rPr lang="en-ZW" sz="1800" dirty="0">
                <a:effectLst/>
                <a:latin typeface="Times New Roman" panose="02020603050405020304" pitchFamily="18" charset="0"/>
                <a:ea typeface="Calibri" panose="020F0502020204030204" pitchFamily="34" charset="0"/>
                <a:cs typeface="Times New Roman" panose="02020603050405020304" pitchFamily="18" charset="0"/>
              </a:rPr>
              <a:t>Uphold the integrity and reputation of OPHID by ensuring that staff professional and personal conduct is consistent with OPHID’s mission and principles</a:t>
            </a:r>
            <a:endParaRPr lang="en-ZW"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ZW" sz="1800" dirty="0">
                <a:effectLst/>
                <a:latin typeface="Times New Roman" panose="02020603050405020304" pitchFamily="18" charset="0"/>
                <a:ea typeface="Calibri" panose="020F0502020204030204" pitchFamily="34" charset="0"/>
                <a:cs typeface="Times New Roman" panose="02020603050405020304" pitchFamily="18" charset="0"/>
              </a:rPr>
              <a:t>Not engage in abusive or exploitative conduct</a:t>
            </a:r>
            <a:endParaRPr lang="en-ZW"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ZW" sz="1800" dirty="0">
                <a:effectLst/>
                <a:latin typeface="Times New Roman" panose="02020603050405020304" pitchFamily="18" charset="0"/>
                <a:ea typeface="Calibri" panose="020F0502020204030204" pitchFamily="34" charset="0"/>
                <a:cs typeface="Times New Roman" panose="02020603050405020304" pitchFamily="18" charset="0"/>
              </a:rPr>
              <a:t>Protect the safety, security, health and welfare of staff members</a:t>
            </a:r>
            <a:endParaRPr lang="en-ZW"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ZW" sz="1800" dirty="0">
                <a:effectLst/>
                <a:latin typeface="Times New Roman" panose="02020603050405020304" pitchFamily="18" charset="0"/>
                <a:ea typeface="Calibri" panose="020F0502020204030204" pitchFamily="34" charset="0"/>
                <a:cs typeface="Times New Roman" panose="02020603050405020304" pitchFamily="18" charset="0"/>
              </a:rPr>
              <a:t>Ensure data privacy and protection</a:t>
            </a:r>
            <a:endParaRPr lang="en-ZW"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ZW" sz="1800" dirty="0">
                <a:effectLst/>
                <a:latin typeface="Times New Roman" panose="02020603050405020304" pitchFamily="18" charset="0"/>
                <a:ea typeface="Calibri" panose="020F0502020204030204" pitchFamily="34" charset="0"/>
                <a:cs typeface="Times New Roman" panose="02020603050405020304" pitchFamily="18" charset="0"/>
              </a:rPr>
              <a:t>Uphold confidentiality</a:t>
            </a:r>
            <a:endParaRPr lang="en-ZW"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ZW" sz="1800" dirty="0">
                <a:effectLst/>
                <a:latin typeface="Times New Roman" panose="02020603050405020304" pitchFamily="18" charset="0"/>
                <a:ea typeface="Calibri" panose="020F0502020204030204" pitchFamily="34" charset="0"/>
                <a:cs typeface="Times New Roman" panose="02020603050405020304" pitchFamily="18" charset="0"/>
              </a:rPr>
              <a:t>Conduct business in a manner that avoids and guards against conflict of interest</a:t>
            </a:r>
            <a:endParaRPr lang="en-ZW"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W" dirty="0"/>
          </a:p>
        </p:txBody>
      </p:sp>
    </p:spTree>
    <p:extLst>
      <p:ext uri="{BB962C8B-B14F-4D97-AF65-F5344CB8AC3E}">
        <p14:creationId xmlns:p14="http://schemas.microsoft.com/office/powerpoint/2010/main" val="3215832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9189D-B8A2-24DE-3871-ED21EBDD08C8}"/>
              </a:ext>
            </a:extLst>
          </p:cNvPr>
          <p:cNvSpPr>
            <a:spLocks noGrp="1"/>
          </p:cNvSpPr>
          <p:nvPr>
            <p:ph type="title"/>
          </p:nvPr>
        </p:nvSpPr>
        <p:spPr>
          <a:xfrm>
            <a:off x="930442" y="673767"/>
            <a:ext cx="10475494" cy="4074695"/>
          </a:xfrm>
          <a:solidFill>
            <a:srgbClr val="008080"/>
          </a:solidFill>
          <a:ln>
            <a:noFill/>
          </a:ln>
        </p:spPr>
        <p:txBody>
          <a:bodyPr spcFirstLastPara="1" vert="horz" wrap="square" lIns="91425" tIns="45700" rIns="91425" bIns="45700" rtlCol="0" anchor="ctr" anchorCtr="0">
            <a:normAutofit/>
          </a:bodyPr>
          <a:lstStyle/>
          <a:p>
            <a:pPr>
              <a:spcBef>
                <a:spcPts val="0"/>
              </a:spcBef>
              <a:buClr>
                <a:schemeClr val="dk1"/>
              </a:buClr>
              <a:buSzPts val="4400"/>
              <a:buFont typeface="Calibri"/>
            </a:pPr>
            <a:br>
              <a:rPr lang="en-ZW" dirty="0">
                <a:solidFill>
                  <a:schemeClr val="bg1"/>
                </a:solidFill>
                <a:latin typeface="Bahnschrift" panose="020B0502040204020203" pitchFamily="34" charset="0"/>
              </a:rPr>
            </a:br>
            <a:br>
              <a:rPr lang="en-ZW" dirty="0">
                <a:solidFill>
                  <a:schemeClr val="bg1"/>
                </a:solidFill>
                <a:latin typeface="Bahnschrift" panose="020B0502040204020203" pitchFamily="34" charset="0"/>
              </a:rPr>
            </a:br>
            <a:br>
              <a:rPr lang="en-ZW" dirty="0">
                <a:solidFill>
                  <a:schemeClr val="bg1"/>
                </a:solidFill>
                <a:latin typeface="Bahnschrift" panose="020B0502040204020203" pitchFamily="34" charset="0"/>
              </a:rPr>
            </a:br>
            <a:r>
              <a:rPr lang="en-ZW" dirty="0">
                <a:solidFill>
                  <a:schemeClr val="bg1"/>
                </a:solidFill>
                <a:latin typeface="Bahnschrift" panose="020B0502040204020203" pitchFamily="34" charset="0"/>
              </a:rPr>
              <a:t>OPHID’S EXPECTATIONS FROM VENDORS</a:t>
            </a:r>
          </a:p>
        </p:txBody>
      </p:sp>
    </p:spTree>
    <p:extLst>
      <p:ext uri="{BB962C8B-B14F-4D97-AF65-F5344CB8AC3E}">
        <p14:creationId xmlns:p14="http://schemas.microsoft.com/office/powerpoint/2010/main" val="820632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4DEF0-5E1D-BFD8-B5E1-6C4BDA4A7797}"/>
              </a:ext>
            </a:extLst>
          </p:cNvPr>
          <p:cNvSpPr>
            <a:spLocks noGrp="1"/>
          </p:cNvSpPr>
          <p:nvPr>
            <p:ph type="title"/>
          </p:nvPr>
        </p:nvSpPr>
        <p:spPr>
          <a:solidFill>
            <a:srgbClr val="008080"/>
          </a:solidFill>
          <a:ln>
            <a:noFill/>
          </a:ln>
        </p:spPr>
        <p:txBody>
          <a:bodyPr spcFirstLastPara="1" vert="horz" wrap="square" lIns="91425" tIns="45700" rIns="91425" bIns="45700" rtlCol="0" anchor="ctr" anchorCtr="0">
            <a:normAutofit/>
          </a:bodyPr>
          <a:lstStyle/>
          <a:p>
            <a:pPr>
              <a:spcBef>
                <a:spcPts val="0"/>
              </a:spcBef>
              <a:buClr>
                <a:schemeClr val="dk1"/>
              </a:buClr>
              <a:buSzPts val="4400"/>
              <a:buFont typeface="Calibri"/>
            </a:pPr>
            <a:r>
              <a:rPr lang="en-ZW" dirty="0">
                <a:solidFill>
                  <a:schemeClr val="bg1"/>
                </a:solidFill>
                <a:latin typeface="Bahnschrift" panose="020B0502040204020203" pitchFamily="34" charset="0"/>
              </a:rPr>
              <a:t>Commitment to Child Safeguarding</a:t>
            </a:r>
          </a:p>
        </p:txBody>
      </p:sp>
      <p:sp>
        <p:nvSpPr>
          <p:cNvPr id="3" name="Content Placeholder 2">
            <a:extLst>
              <a:ext uri="{FF2B5EF4-FFF2-40B4-BE49-F238E27FC236}">
                <a16:creationId xmlns:a16="http://schemas.microsoft.com/office/drawing/2014/main" id="{4ECFE961-4802-C4BE-23A3-5082C56C7C4F}"/>
              </a:ext>
            </a:extLst>
          </p:cNvPr>
          <p:cNvSpPr>
            <a:spLocks noGrp="1"/>
          </p:cNvSpPr>
          <p:nvPr>
            <p:ph idx="1"/>
          </p:nvPr>
        </p:nvSpPr>
        <p:spPr/>
        <p:txBody>
          <a:bodyPr>
            <a:normAutofit/>
          </a:bodyPr>
          <a:lstStyle/>
          <a:p>
            <a:pPr algn="just">
              <a:lnSpc>
                <a:spcPct val="115000"/>
              </a:lnSpc>
              <a:spcAft>
                <a:spcPts val="800"/>
              </a:spcAft>
            </a:pPr>
            <a:r>
              <a:rPr lang="en-ZW" sz="1800" dirty="0">
                <a:effectLst/>
                <a:latin typeface="Times New Roman" panose="02020603050405020304" pitchFamily="18" charset="0"/>
                <a:ea typeface="Calibri" panose="020F0502020204030204" pitchFamily="34" charset="0"/>
                <a:cs typeface="Times New Roman" panose="02020603050405020304" pitchFamily="18" charset="0"/>
              </a:rPr>
              <a:t>Safeguarding children in the communities we work in is always our first priority. </a:t>
            </a:r>
          </a:p>
          <a:p>
            <a:pPr algn="just">
              <a:lnSpc>
                <a:spcPct val="115000"/>
              </a:lnSpc>
              <a:spcAft>
                <a:spcPts val="800"/>
              </a:spcAft>
            </a:pPr>
            <a:r>
              <a:rPr lang="en-ZW" sz="1800" dirty="0">
                <a:effectLst/>
                <a:latin typeface="Times New Roman" panose="02020603050405020304" pitchFamily="18" charset="0"/>
                <a:ea typeface="Calibri" panose="020F0502020204030204" pitchFamily="34" charset="0"/>
                <a:cs typeface="Times New Roman" panose="02020603050405020304" pitchFamily="18" charset="0"/>
              </a:rPr>
              <a:t>We want to ensure that everyone who comes into direct/indirect contact with our organisation is safe. </a:t>
            </a:r>
          </a:p>
          <a:p>
            <a:pPr algn="just">
              <a:lnSpc>
                <a:spcPct val="115000"/>
              </a:lnSpc>
              <a:spcAft>
                <a:spcPts val="800"/>
              </a:spcAft>
            </a:pPr>
            <a:r>
              <a:rPr lang="en-ZW"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Child</a:t>
            </a:r>
            <a:r>
              <a:rPr lang="en-ZW" sz="1800" dirty="0">
                <a:effectLst/>
                <a:latin typeface="Times New Roman" panose="02020603050405020304" pitchFamily="18" charset="0"/>
                <a:ea typeface="Calibri" panose="020F0502020204030204" pitchFamily="34" charset="0"/>
                <a:cs typeface="Times New Roman" panose="02020603050405020304" pitchFamily="18" charset="0"/>
              </a:rPr>
              <a:t> Safeguarding involves an organisation putting in place measures to ensure that children are protected from harm. However, OPHID cannot achieve this alone, this is a shared responsibility which involves other stakeholders such as vendors to also play their part. </a:t>
            </a:r>
            <a:endParaRPr lang="en-ZW"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ZW" sz="1800" dirty="0">
                <a:effectLst/>
                <a:latin typeface="Times New Roman" panose="02020603050405020304" pitchFamily="18" charset="0"/>
                <a:ea typeface="Calibri" panose="020F0502020204030204" pitchFamily="34" charset="0"/>
                <a:cs typeface="Times New Roman" panose="02020603050405020304" pitchFamily="18" charset="0"/>
              </a:rPr>
              <a:t>Our safeguarding commitment is to ensure that children and adults are protected from both deliberate and accidental harm and abuse caused by OPHID staff and other representatives including vendors.</a:t>
            </a:r>
            <a:endParaRPr lang="en-ZW"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W" dirty="0"/>
          </a:p>
        </p:txBody>
      </p:sp>
    </p:spTree>
    <p:extLst>
      <p:ext uri="{BB962C8B-B14F-4D97-AF65-F5344CB8AC3E}">
        <p14:creationId xmlns:p14="http://schemas.microsoft.com/office/powerpoint/2010/main" val="1917695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1CD59-642A-C76D-A330-9D1972F9B35C}"/>
              </a:ext>
            </a:extLst>
          </p:cNvPr>
          <p:cNvSpPr>
            <a:spLocks noGrp="1"/>
          </p:cNvSpPr>
          <p:nvPr>
            <p:ph type="title"/>
          </p:nvPr>
        </p:nvSpPr>
        <p:spPr>
          <a:solidFill>
            <a:srgbClr val="008080"/>
          </a:solidFill>
          <a:ln>
            <a:noFill/>
          </a:ln>
        </p:spPr>
        <p:txBody>
          <a:bodyPr spcFirstLastPara="1" vert="horz" wrap="square" lIns="91425" tIns="45700" rIns="91425" bIns="45700" rtlCol="0" anchor="ctr" anchorCtr="0">
            <a:normAutofit/>
          </a:bodyPr>
          <a:lstStyle/>
          <a:p>
            <a:pPr>
              <a:spcBef>
                <a:spcPts val="0"/>
              </a:spcBef>
              <a:buClr>
                <a:schemeClr val="dk1"/>
              </a:buClr>
              <a:buSzPts val="4400"/>
              <a:buFont typeface="Calibri"/>
            </a:pPr>
            <a:r>
              <a:rPr lang="en-US" dirty="0">
                <a:solidFill>
                  <a:schemeClr val="bg1"/>
                </a:solidFill>
                <a:latin typeface="Bahnschrift" panose="020B0502040204020203" pitchFamily="34" charset="0"/>
              </a:rPr>
              <a:t>Commitment to Prevention of Sexual Exploitation, Abuse and Harassment</a:t>
            </a:r>
            <a:endParaRPr lang="en-ZW" dirty="0">
              <a:solidFill>
                <a:schemeClr val="bg1"/>
              </a:solidFill>
              <a:latin typeface="Bahnschrift" panose="020B0502040204020203" pitchFamily="34" charset="0"/>
            </a:endParaRPr>
          </a:p>
        </p:txBody>
      </p:sp>
      <p:sp>
        <p:nvSpPr>
          <p:cNvPr id="3" name="Content Placeholder 2">
            <a:extLst>
              <a:ext uri="{FF2B5EF4-FFF2-40B4-BE49-F238E27FC236}">
                <a16:creationId xmlns:a16="http://schemas.microsoft.com/office/drawing/2014/main" id="{EB5A1132-22A6-F6FB-1A3D-0ABEF24AD209}"/>
              </a:ext>
            </a:extLst>
          </p:cNvPr>
          <p:cNvSpPr>
            <a:spLocks noGrp="1"/>
          </p:cNvSpPr>
          <p:nvPr>
            <p:ph idx="1"/>
          </p:nvPr>
        </p:nvSpPr>
        <p:spPr/>
        <p:txBody>
          <a:bodyPr>
            <a:normAutofit fontScale="92500" lnSpcReduction="10000"/>
          </a:bodyPr>
          <a:lstStyle/>
          <a:p>
            <a:r>
              <a:rPr lang="en-ZW" sz="1800" dirty="0">
                <a:effectLst/>
                <a:latin typeface="Times New Roman" panose="02020603050405020304" pitchFamily="18" charset="0"/>
                <a:ea typeface="Calibri" panose="020F0502020204030204" pitchFamily="34" charset="0"/>
                <a:cs typeface="Times New Roman" panose="02020603050405020304" pitchFamily="18" charset="0"/>
              </a:rPr>
              <a:t>OPHID believes that everyone we come into contact with, regardless of age, gender identity, disability, sexual orientation, religion or ethnic origin has the right to be protected from all forms of harm, abuse, neglect and exploitation. OPHID adopts a zero-tolerance approach towards sexual exploitation, abuse and harassment (SEAH). OPHID is committed to the prevention of SEAH both within the organisation and within the framework of OPHID programmes and OPHID beneficiary populations.</a:t>
            </a:r>
            <a:endParaRPr lang="en-ZW"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ZW" sz="1800" dirty="0">
                <a:effectLst/>
                <a:latin typeface="Times New Roman" panose="02020603050405020304" pitchFamily="18" charset="0"/>
                <a:ea typeface="Calibri" panose="020F0502020204030204" pitchFamily="34" charset="0"/>
                <a:cs typeface="Times New Roman" panose="02020603050405020304" pitchFamily="18" charset="0"/>
              </a:rPr>
              <a:t>To this end, all Vendors are obligated to have measures in place that: </a:t>
            </a:r>
            <a:endParaRPr lang="en-ZW"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romanLcPeriod"/>
            </a:pPr>
            <a:r>
              <a:rPr lang="en-ZW" sz="1800" dirty="0">
                <a:effectLst/>
                <a:latin typeface="Times New Roman" panose="02020603050405020304" pitchFamily="18" charset="0"/>
                <a:ea typeface="Calibri" panose="020F0502020204030204" pitchFamily="34" charset="0"/>
                <a:cs typeface="Times New Roman" panose="02020603050405020304" pitchFamily="18" charset="0"/>
              </a:rPr>
              <a:t>Encourages prevention;</a:t>
            </a:r>
            <a:endParaRPr lang="en-ZW"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romanLcPeriod"/>
            </a:pPr>
            <a:r>
              <a:rPr lang="en-ZW" sz="1800" dirty="0">
                <a:effectLst/>
                <a:latin typeface="Times New Roman" panose="02020603050405020304" pitchFamily="18" charset="0"/>
                <a:ea typeface="Calibri" panose="020F0502020204030204" pitchFamily="34" charset="0"/>
                <a:cs typeface="Times New Roman" panose="02020603050405020304" pitchFamily="18" charset="0"/>
              </a:rPr>
              <a:t>Promotes detection;</a:t>
            </a:r>
          </a:p>
          <a:p>
            <a:pPr marL="342900" lvl="0" indent="-342900" algn="just">
              <a:lnSpc>
                <a:spcPct val="115000"/>
              </a:lnSpc>
              <a:buFont typeface="+mj-lt"/>
              <a:buAutoNum type="romanLcPeriod"/>
            </a:pPr>
            <a:r>
              <a:rPr lang="en-ZW" sz="1800" dirty="0">
                <a:effectLst/>
                <a:latin typeface="Calibri" panose="020F0502020204030204" pitchFamily="34" charset="0"/>
                <a:ea typeface="Calibri" panose="020F0502020204030204" pitchFamily="34" charset="0"/>
                <a:cs typeface="Times New Roman" panose="02020603050405020304" pitchFamily="18" charset="0"/>
              </a:rPr>
              <a:t>Sets out clear reporting procedures;</a:t>
            </a:r>
          </a:p>
          <a:p>
            <a:pPr marL="342900" lvl="0" indent="-342900" algn="just">
              <a:lnSpc>
                <a:spcPct val="115000"/>
              </a:lnSpc>
              <a:buFont typeface="+mj-lt"/>
              <a:buAutoNum type="romanLcPeriod"/>
            </a:pPr>
            <a:r>
              <a:rPr lang="en-ZW" sz="1800" dirty="0">
                <a:effectLst/>
                <a:latin typeface="Calibri" panose="020F0502020204030204" pitchFamily="34" charset="0"/>
                <a:ea typeface="Calibri" panose="020F0502020204030204" pitchFamily="34" charset="0"/>
                <a:cs typeface="Times New Roman" panose="02020603050405020304" pitchFamily="18" charset="0"/>
              </a:rPr>
              <a:t>Provide support for victims of SEAH;</a:t>
            </a:r>
          </a:p>
          <a:p>
            <a:pPr marL="342900" lvl="0" indent="-342900" algn="just">
              <a:lnSpc>
                <a:spcPct val="115000"/>
              </a:lnSpc>
              <a:buFont typeface="+mj-lt"/>
              <a:buAutoNum type="romanLcPeriod"/>
            </a:pPr>
            <a:r>
              <a:rPr lang="en-ZW" sz="1800" dirty="0">
                <a:effectLst/>
                <a:latin typeface="Times New Roman" panose="02020603050405020304" pitchFamily="18" charset="0"/>
                <a:ea typeface="Calibri" panose="020F0502020204030204" pitchFamily="34" charset="0"/>
                <a:cs typeface="Times New Roman" panose="02020603050405020304" pitchFamily="18" charset="0"/>
              </a:rPr>
              <a:t>Sets out a clear investigation procedure;</a:t>
            </a:r>
            <a:endParaRPr lang="en-ZW"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mj-lt"/>
              <a:buAutoNum type="romanLcPeriod"/>
            </a:pPr>
            <a:r>
              <a:rPr lang="en-ZW" dirty="0">
                <a:latin typeface="Times New Roman" panose="02020603050405020304" pitchFamily="18" charset="0"/>
                <a:ea typeface="Calibri" panose="020F0502020204030204" pitchFamily="34" charset="0"/>
                <a:cs typeface="Times New Roman" panose="02020603050405020304" pitchFamily="18" charset="0"/>
              </a:rPr>
              <a:t>Identifies possible investigation</a:t>
            </a:r>
            <a:r>
              <a:rPr lang="en-ZW" sz="1800" dirty="0">
                <a:effectLst/>
                <a:latin typeface="Times New Roman" panose="02020603050405020304" pitchFamily="18" charset="0"/>
                <a:ea typeface="Calibri" panose="020F0502020204030204" pitchFamily="34" charset="0"/>
                <a:cs typeface="Times New Roman" panose="02020603050405020304" pitchFamily="18" charset="0"/>
              </a:rPr>
              <a:t> outcomes.</a:t>
            </a:r>
            <a:endParaRPr lang="en-ZW"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W" dirty="0"/>
          </a:p>
        </p:txBody>
      </p:sp>
    </p:spTree>
    <p:extLst>
      <p:ext uri="{BB962C8B-B14F-4D97-AF65-F5344CB8AC3E}">
        <p14:creationId xmlns:p14="http://schemas.microsoft.com/office/powerpoint/2010/main" val="3304376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CEDF6-33F2-7020-FF95-BA03E7A53DE1}"/>
              </a:ext>
            </a:extLst>
          </p:cNvPr>
          <p:cNvSpPr>
            <a:spLocks noGrp="1"/>
          </p:cNvSpPr>
          <p:nvPr>
            <p:ph type="title"/>
          </p:nvPr>
        </p:nvSpPr>
        <p:spPr>
          <a:solidFill>
            <a:srgbClr val="008080"/>
          </a:solidFill>
          <a:ln>
            <a:noFill/>
          </a:ln>
        </p:spPr>
        <p:txBody>
          <a:bodyPr spcFirstLastPara="1" vert="horz" wrap="square" lIns="91425" tIns="45700" rIns="91425" bIns="45700" rtlCol="0" anchor="ctr" anchorCtr="0">
            <a:normAutofit/>
          </a:bodyPr>
          <a:lstStyle/>
          <a:p>
            <a:pPr>
              <a:spcBef>
                <a:spcPts val="0"/>
              </a:spcBef>
              <a:buClr>
                <a:schemeClr val="dk1"/>
              </a:buClr>
              <a:buSzPts val="4400"/>
              <a:buFont typeface="Calibri"/>
            </a:pPr>
            <a:r>
              <a:rPr lang="en-US" dirty="0">
                <a:solidFill>
                  <a:schemeClr val="bg1"/>
                </a:solidFill>
                <a:latin typeface="Bahnschrift" panose="020B0502040204020203" pitchFamily="34" charset="0"/>
              </a:rPr>
              <a:t>Commitment to Fighting against Fraud and Financial Crimes</a:t>
            </a:r>
            <a:endParaRPr lang="en-ZW" dirty="0">
              <a:solidFill>
                <a:schemeClr val="bg1"/>
              </a:solidFill>
              <a:latin typeface="Bahnschrift" panose="020B0502040204020203" pitchFamily="34" charset="0"/>
            </a:endParaRPr>
          </a:p>
        </p:txBody>
      </p:sp>
      <p:sp>
        <p:nvSpPr>
          <p:cNvPr id="3" name="Content Placeholder 2">
            <a:extLst>
              <a:ext uri="{FF2B5EF4-FFF2-40B4-BE49-F238E27FC236}">
                <a16:creationId xmlns:a16="http://schemas.microsoft.com/office/drawing/2014/main" id="{0FE56A9B-076C-D7FD-D9F0-C4385F8EB15F}"/>
              </a:ext>
            </a:extLst>
          </p:cNvPr>
          <p:cNvSpPr>
            <a:spLocks noGrp="1"/>
          </p:cNvSpPr>
          <p:nvPr>
            <p:ph idx="1"/>
          </p:nvPr>
        </p:nvSpPr>
        <p:spPr/>
        <p:txBody>
          <a:bodyPr>
            <a:normAutofit fontScale="85000" lnSpcReduction="20000"/>
          </a:bodyPr>
          <a:lstStyle/>
          <a:p>
            <a:pPr algn="just">
              <a:lnSpc>
                <a:spcPct val="115000"/>
              </a:lnSpc>
              <a:spcAft>
                <a:spcPts val="800"/>
              </a:spcAft>
            </a:pPr>
            <a:r>
              <a:rPr lang="en-ZW" sz="1800" dirty="0">
                <a:effectLst/>
                <a:latin typeface="Times New Roman" panose="02020603050405020304" pitchFamily="18" charset="0"/>
                <a:ea typeface="Calibri" panose="020F0502020204030204" pitchFamily="34" charset="0"/>
                <a:cs typeface="Times New Roman" panose="02020603050405020304" pitchFamily="18" charset="0"/>
              </a:rPr>
              <a:t>OPHID has a “Zero Tolerance” </a:t>
            </a:r>
            <a:r>
              <a:rPr lang="en-ZW" sz="1800">
                <a:effectLst/>
                <a:latin typeface="Times New Roman" panose="02020603050405020304" pitchFamily="18" charset="0"/>
                <a:ea typeface="Calibri" panose="020F0502020204030204" pitchFamily="34" charset="0"/>
                <a:cs typeface="Times New Roman" panose="02020603050405020304" pitchFamily="18" charset="0"/>
              </a:rPr>
              <a:t>approach towards </a:t>
            </a:r>
            <a:r>
              <a:rPr lang="en-ZW" sz="1800" dirty="0">
                <a:effectLst/>
                <a:latin typeface="Times New Roman" panose="02020603050405020304" pitchFamily="18" charset="0"/>
                <a:ea typeface="Calibri" panose="020F0502020204030204" pitchFamily="34" charset="0"/>
                <a:cs typeface="Times New Roman" panose="02020603050405020304" pitchFamily="18" charset="0"/>
              </a:rPr>
              <a:t>fraudulent acts, and it strives to maintain the highest standards of governance, personal and corporate ethics, being in compliance with both donor rules and regulations and country specific laws and principles. As stewards of resources entrusted in us by donors and partners, we remain accountable to them and in that same spirit it is prudent to have in place measures that guard against fraudulent acts. </a:t>
            </a:r>
          </a:p>
          <a:p>
            <a:pPr algn="just">
              <a:lnSpc>
                <a:spcPct val="115000"/>
              </a:lnSpc>
              <a:spcAft>
                <a:spcPts val="800"/>
              </a:spcAft>
            </a:pPr>
            <a:r>
              <a:rPr lang="en-ZW" sz="1800" dirty="0">
                <a:effectLst/>
                <a:latin typeface="Times New Roman" panose="02020603050405020304" pitchFamily="18" charset="0"/>
                <a:ea typeface="Calibri" panose="020F0502020204030204" pitchFamily="34" charset="0"/>
                <a:cs typeface="Times New Roman" panose="02020603050405020304" pitchFamily="18" charset="0"/>
              </a:rPr>
              <a:t>To combat fraud OPHID has established policy mechanisms that are set to prevent, detect, and respond to fraud issues being raised. The responsibility to combat fraud does not start and end with us, it is a responsibility we share with our Vendors whom we work with.  It is the responsibility of the Vendor to put in place measures such as Fraud prevention policies as a first step in combating fraud in their workplaces.</a:t>
            </a:r>
            <a:endParaRPr lang="en-ZW"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ZW" sz="1800" dirty="0">
                <a:effectLst/>
                <a:latin typeface="Times New Roman" panose="02020603050405020304" pitchFamily="18" charset="0"/>
                <a:ea typeface="Calibri" panose="020F0502020204030204" pitchFamily="34" charset="0"/>
                <a:cs typeface="Times New Roman" panose="02020603050405020304" pitchFamily="18" charset="0"/>
              </a:rPr>
              <a:t>A fraud policy raises awareness amongst staff that response plans have been devised, to deal with and minimise the damage caused by any fraudulent acts. By explicitly defining actions that constitute fraud you ensure that all employees and third parties are aware of what is and is not acceptable.</a:t>
            </a:r>
            <a:endParaRPr lang="en-ZW"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ZW" sz="1800" dirty="0">
                <a:effectLst/>
                <a:latin typeface="Times New Roman" panose="02020603050405020304" pitchFamily="18" charset="0"/>
                <a:ea typeface="Calibri" panose="020F0502020204030204" pitchFamily="34" charset="0"/>
                <a:cs typeface="Times New Roman" panose="02020603050405020304" pitchFamily="18" charset="0"/>
              </a:rPr>
              <a:t>These policies promote a culture founded on fraud prevention, awareness, and accountability, and clarify acts that are considered to be suspicious. They support a culture of operating within a comprehensive framework of internal controls, complete with documented and formalized policies, procedures, processes, and other supporting safeguards as needed. The procedures provide guidance to prevent, detect, report, and investigate when fraudulent acts are suspected and subsequently proven.</a:t>
            </a:r>
            <a:endParaRPr lang="en-ZW"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W" dirty="0"/>
          </a:p>
        </p:txBody>
      </p:sp>
    </p:spTree>
    <p:extLst>
      <p:ext uri="{BB962C8B-B14F-4D97-AF65-F5344CB8AC3E}">
        <p14:creationId xmlns:p14="http://schemas.microsoft.com/office/powerpoint/2010/main" val="2798764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AAD2A-2A88-8542-257B-361D391618F6}"/>
              </a:ext>
            </a:extLst>
          </p:cNvPr>
          <p:cNvSpPr>
            <a:spLocks noGrp="1"/>
          </p:cNvSpPr>
          <p:nvPr>
            <p:ph type="title"/>
          </p:nvPr>
        </p:nvSpPr>
        <p:spPr>
          <a:solidFill>
            <a:srgbClr val="008080"/>
          </a:solidFill>
          <a:ln>
            <a:noFill/>
          </a:ln>
        </p:spPr>
        <p:txBody>
          <a:bodyPr spcFirstLastPara="1" vert="horz" wrap="square" lIns="91425" tIns="45700" rIns="91425" bIns="45700" rtlCol="0" anchor="ctr" anchorCtr="0">
            <a:normAutofit/>
          </a:bodyPr>
          <a:lstStyle/>
          <a:p>
            <a:pPr>
              <a:spcBef>
                <a:spcPts val="0"/>
              </a:spcBef>
              <a:buClr>
                <a:schemeClr val="dk1"/>
              </a:buClr>
              <a:buSzPts val="4400"/>
              <a:buFont typeface="Calibri"/>
            </a:pPr>
            <a:r>
              <a:rPr lang="en-US" dirty="0">
                <a:solidFill>
                  <a:schemeClr val="bg1"/>
                </a:solidFill>
                <a:latin typeface="Bahnschrift" panose="020B0502040204020203" pitchFamily="34" charset="0"/>
              </a:rPr>
              <a:t>Commitment to adhering to donor mandated prohibitions and restrictions</a:t>
            </a:r>
            <a:endParaRPr lang="en-ZW" dirty="0">
              <a:solidFill>
                <a:schemeClr val="bg1"/>
              </a:solidFill>
              <a:latin typeface="Bahnschrift" panose="020B0502040204020203" pitchFamily="34" charset="0"/>
            </a:endParaRPr>
          </a:p>
        </p:txBody>
      </p:sp>
      <p:sp>
        <p:nvSpPr>
          <p:cNvPr id="3" name="Content Placeholder 2">
            <a:extLst>
              <a:ext uri="{FF2B5EF4-FFF2-40B4-BE49-F238E27FC236}">
                <a16:creationId xmlns:a16="http://schemas.microsoft.com/office/drawing/2014/main" id="{A6D17B1D-1729-265D-1D92-B4A9F5570944}"/>
              </a:ext>
            </a:extLst>
          </p:cNvPr>
          <p:cNvSpPr>
            <a:spLocks noGrp="1"/>
          </p:cNvSpPr>
          <p:nvPr>
            <p:ph idx="1"/>
          </p:nvPr>
        </p:nvSpPr>
        <p:spPr/>
        <p:txBody>
          <a:bodyPr>
            <a:normAutofit fontScale="85000" lnSpcReduction="10000"/>
          </a:bodyPr>
          <a:lstStyle/>
          <a:p>
            <a:pPr algn="just">
              <a:lnSpc>
                <a:spcPct val="115000"/>
              </a:lnSpc>
              <a:spcAft>
                <a:spcPts val="800"/>
              </a:spcAft>
            </a:pPr>
            <a:r>
              <a:rPr lang="en-ZW" sz="1800" dirty="0">
                <a:effectLst/>
                <a:latin typeface="Times New Roman" panose="02020603050405020304" pitchFamily="18" charset="0"/>
                <a:ea typeface="Calibri" panose="020F0502020204030204" pitchFamily="34" charset="0"/>
                <a:cs typeface="Times New Roman" panose="02020603050405020304" pitchFamily="18" charset="0"/>
              </a:rPr>
              <a:t>The Vendor Policy Pack provides a list of conducts that are deemed to be prohibited/ restricted conducts. The restrictions and prohibitions are put in place to provide protection of donor funds and accountability to community. The restrictions and prohibitions are grounded in human rights principles and values. </a:t>
            </a:r>
            <a:endParaRPr lang="en-ZW"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ZW" sz="1800" dirty="0">
                <a:effectLst/>
                <a:latin typeface="Times New Roman" panose="02020603050405020304" pitchFamily="18" charset="0"/>
                <a:ea typeface="Calibri" panose="020F0502020204030204" pitchFamily="34" charset="0"/>
                <a:cs typeface="Times New Roman" panose="02020603050405020304" pitchFamily="18" charset="0"/>
              </a:rPr>
              <a:t>The list includes:</a:t>
            </a:r>
            <a:endParaRPr lang="en-ZW"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romanLcPeriod"/>
            </a:pPr>
            <a:r>
              <a:rPr lang="en-ZW" sz="1800" dirty="0">
                <a:effectLst/>
                <a:latin typeface="Times New Roman" panose="02020603050405020304" pitchFamily="18" charset="0"/>
                <a:ea typeface="Calibri" panose="020F0502020204030204" pitchFamily="34" charset="0"/>
                <a:cs typeface="Times New Roman" panose="02020603050405020304" pitchFamily="18" charset="0"/>
              </a:rPr>
              <a:t>Human Trafficking</a:t>
            </a:r>
            <a:endParaRPr lang="en-ZW"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romanLcPeriod"/>
            </a:pPr>
            <a:r>
              <a:rPr lang="en-ZW" sz="1800" dirty="0">
                <a:effectLst/>
                <a:latin typeface="Times New Roman" panose="02020603050405020304" pitchFamily="18" charset="0"/>
                <a:ea typeface="Calibri" panose="020F0502020204030204" pitchFamily="34" charset="0"/>
                <a:cs typeface="Times New Roman" panose="02020603050405020304" pitchFamily="18" charset="0"/>
              </a:rPr>
              <a:t>Procurement of commercial sex act</a:t>
            </a:r>
            <a:endParaRPr lang="en-ZW"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romanLcPeriod"/>
            </a:pPr>
            <a:r>
              <a:rPr lang="en-ZW" sz="1800" dirty="0">
                <a:effectLst/>
                <a:latin typeface="Times New Roman" panose="02020603050405020304" pitchFamily="18" charset="0"/>
                <a:ea typeface="Calibri" panose="020F0502020204030204" pitchFamily="34" charset="0"/>
                <a:cs typeface="Times New Roman" panose="02020603050405020304" pitchFamily="18" charset="0"/>
              </a:rPr>
              <a:t>Use of forced labour</a:t>
            </a:r>
            <a:endParaRPr lang="en-ZW"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romanLcPeriod"/>
            </a:pPr>
            <a:r>
              <a:rPr lang="en-ZW" sz="1800" dirty="0">
                <a:effectLst/>
                <a:latin typeface="Times New Roman" panose="02020603050405020304" pitchFamily="18" charset="0"/>
                <a:ea typeface="Calibri" panose="020F0502020204030204" pitchFamily="34" charset="0"/>
                <a:cs typeface="Times New Roman" panose="02020603050405020304" pitchFamily="18" charset="0"/>
              </a:rPr>
              <a:t>Conducting business with any individual or entity that has an active exclusion as prescribed on any specified ‘list’ as provided by any of OPHID’s donors unless prior approval is received from the OPHID Executive Director.</a:t>
            </a:r>
            <a:endParaRPr lang="en-ZW"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romanLcPeriod"/>
            </a:pPr>
            <a:r>
              <a:rPr lang="en-ZW" sz="1800" dirty="0">
                <a:effectLst/>
                <a:latin typeface="Times New Roman" panose="02020603050405020304" pitchFamily="18" charset="0"/>
                <a:ea typeface="Calibri" panose="020F0502020204030204" pitchFamily="34" charset="0"/>
                <a:cs typeface="Times New Roman" panose="02020603050405020304" pitchFamily="18" charset="0"/>
              </a:rPr>
              <a:t>Drug trafficking</a:t>
            </a:r>
            <a:endParaRPr lang="en-ZW"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romanLcPeriod"/>
            </a:pPr>
            <a:r>
              <a:rPr lang="en-ZW" sz="1800" dirty="0">
                <a:effectLst/>
                <a:latin typeface="Times New Roman" panose="02020603050405020304" pitchFamily="18" charset="0"/>
                <a:ea typeface="Calibri" panose="020F0502020204030204" pitchFamily="34" charset="0"/>
                <a:cs typeface="Times New Roman" panose="02020603050405020304" pitchFamily="18" charset="0"/>
              </a:rPr>
              <a:t>Engaging in business or supporting individuals and organisations associated with terrorism</a:t>
            </a:r>
            <a:endParaRPr lang="en-ZW"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mj-lt"/>
              <a:buAutoNum type="romanLcPeriod"/>
            </a:pPr>
            <a:r>
              <a:rPr lang="en-ZW" sz="1800" dirty="0">
                <a:effectLst/>
                <a:latin typeface="Times New Roman" panose="02020603050405020304" pitchFamily="18" charset="0"/>
                <a:ea typeface="Calibri" panose="020F0502020204030204" pitchFamily="34" charset="0"/>
                <a:cs typeface="Times New Roman" panose="02020603050405020304" pitchFamily="18" charset="0"/>
              </a:rPr>
              <a:t>Engage in any form of discrimination against any individual</a:t>
            </a:r>
            <a:endParaRPr lang="en-ZW"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W" dirty="0"/>
          </a:p>
        </p:txBody>
      </p:sp>
    </p:spTree>
    <p:extLst>
      <p:ext uri="{BB962C8B-B14F-4D97-AF65-F5344CB8AC3E}">
        <p14:creationId xmlns:p14="http://schemas.microsoft.com/office/powerpoint/2010/main" val="41276752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3370</TotalTime>
  <Words>1444</Words>
  <Application>Microsoft Office PowerPoint</Application>
  <PresentationFormat>Widescreen</PresentationFormat>
  <Paragraphs>66</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Bahnschrift</vt:lpstr>
      <vt:lpstr>Calibri</vt:lpstr>
      <vt:lpstr>Calibri Light</vt:lpstr>
      <vt:lpstr>Symbol</vt:lpstr>
      <vt:lpstr>Times New Roman</vt:lpstr>
      <vt:lpstr>Office Theme</vt:lpstr>
      <vt:lpstr>Vendor Policy Pack Presentation</vt:lpstr>
      <vt:lpstr>Overview of the Vendor Policy Pack</vt:lpstr>
      <vt:lpstr>OPHID’S MISSION AND PRINCIPLES</vt:lpstr>
      <vt:lpstr>VENDOR’S GENERAL CODE OF ETHICS</vt:lpstr>
      <vt:lpstr>   OPHID’S EXPECTATIONS FROM VENDORS</vt:lpstr>
      <vt:lpstr>Commitment to Child Safeguarding</vt:lpstr>
      <vt:lpstr>Commitment to Prevention of Sexual Exploitation, Abuse and Harassment</vt:lpstr>
      <vt:lpstr>Commitment to Fighting against Fraud and Financial Crimes</vt:lpstr>
      <vt:lpstr>Commitment to adhering to donor mandated prohibitions and restrictions</vt:lpstr>
      <vt:lpstr>Establishing Whistleblowing mechanisms</vt:lpstr>
      <vt:lpstr>Concluding remarks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Vendor Policy Pack</dc:title>
  <dc:creator>Gaynor  Vambe</dc:creator>
  <cp:lastModifiedBy>Gaynor  Vambe</cp:lastModifiedBy>
  <cp:revision>5</cp:revision>
  <dcterms:created xsi:type="dcterms:W3CDTF">2022-08-17T06:38:16Z</dcterms:created>
  <dcterms:modified xsi:type="dcterms:W3CDTF">2022-09-20T08:15:26Z</dcterms:modified>
</cp:coreProperties>
</file>